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2" r:id="rId2"/>
    <p:sldId id="265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1" autoAdjust="0"/>
    <p:restoredTop sz="94538" autoAdjust="0"/>
  </p:normalViewPr>
  <p:slideViewPr>
    <p:cSldViewPr snapToGrid="0" snapToObjects="1">
      <p:cViewPr varScale="1">
        <p:scale>
          <a:sx n="121" d="100"/>
          <a:sy n="121" d="100"/>
        </p:scale>
        <p:origin x="2832" y="192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" y="227"/>
            <a:ext cx="7554970" cy="1068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048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 err="1"/>
              <a:t>Inserite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la </a:t>
            </a:r>
            <a:r>
              <a:rPr lang="de-DE" dirty="0" err="1"/>
              <a:t>vostra</a:t>
            </a:r>
            <a:r>
              <a:rPr lang="de-DE" dirty="0"/>
              <a:t> </a:t>
            </a:r>
            <a:r>
              <a:rPr lang="de-DE" dirty="0" err="1"/>
              <a:t>foto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di </a:t>
            </a:r>
            <a:r>
              <a:rPr lang="de-DE" dirty="0" err="1"/>
              <a:t>squadra</a:t>
            </a:r>
            <a:r>
              <a:rPr lang="de-DE" dirty="0"/>
              <a:t> individuale </a:t>
            </a:r>
            <a:r>
              <a:rPr lang="de-DE" dirty="0" err="1"/>
              <a:t>e</a:t>
            </a:r>
            <a:r>
              <a:rPr lang="de-DE" dirty="0"/>
              <a:t> </a:t>
            </a:r>
            <a:r>
              <a:rPr lang="de-DE" dirty="0" err="1"/>
              <a:t>poi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mettetela</a:t>
            </a:r>
            <a:r>
              <a:rPr lang="de-DE" dirty="0"/>
              <a:t> </a:t>
            </a:r>
            <a:r>
              <a:rPr lang="de-DE" dirty="0" err="1"/>
              <a:t>sullo</a:t>
            </a:r>
            <a:r>
              <a:rPr lang="de-DE" dirty="0"/>
              <a:t> </a:t>
            </a:r>
            <a:r>
              <a:rPr lang="de-DE" dirty="0" err="1"/>
              <a:t>sfondo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7692"/>
            <a:ext cx="6465690" cy="22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1"/>
          <p:cNvGrpSpPr/>
          <p:nvPr/>
        </p:nvGrpSpPr>
        <p:grpSpPr>
          <a:xfrm>
            <a:off x="386999" y="8674144"/>
            <a:ext cx="3276274" cy="586807"/>
            <a:chOff x="386999" y="8674144"/>
            <a:chExt cx="3276274" cy="586807"/>
          </a:xfrm>
        </p:grpSpPr>
        <p:pic>
          <p:nvPicPr>
            <p:cNvPr id="14" name="Bild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8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7" name="Gruppierung 26"/>
          <p:cNvGrpSpPr/>
          <p:nvPr/>
        </p:nvGrpSpPr>
        <p:grpSpPr>
          <a:xfrm>
            <a:off x="386999" y="7949295"/>
            <a:ext cx="3276274" cy="584690"/>
            <a:chOff x="262151" y="3952433"/>
            <a:chExt cx="3276274" cy="584690"/>
          </a:xfrm>
        </p:grpSpPr>
        <p:pic>
          <p:nvPicPr>
            <p:cNvPr id="28" name="Bild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8"/>
            </a:xfrm>
            <a:prstGeom prst="rect">
              <a:avLst/>
            </a:prstGeom>
          </p:spPr>
        </p:pic>
        <p:sp>
          <p:nvSpPr>
            <p:cNvPr id="29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interlocutore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competente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" name="Gruppierung 2"/>
          <p:cNvGrpSpPr/>
          <p:nvPr/>
        </p:nvGrpSpPr>
        <p:grpSpPr>
          <a:xfrm>
            <a:off x="3879906" y="8674144"/>
            <a:ext cx="3276268" cy="587250"/>
            <a:chOff x="3879906" y="8674144"/>
            <a:chExt cx="3276268" cy="587250"/>
          </a:xfrm>
        </p:grpSpPr>
        <p:pic>
          <p:nvPicPr>
            <p:cNvPr id="31" name="Bild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7"/>
            </a:xfrm>
            <a:prstGeom prst="rect">
              <a:avLst/>
            </a:prstGeom>
          </p:spPr>
        </p:pic>
        <p:sp>
          <p:nvSpPr>
            <p:cNvPr id="32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termine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iscrizione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3" name="Gruppierung 32"/>
          <p:cNvGrpSpPr/>
          <p:nvPr/>
        </p:nvGrpSpPr>
        <p:grpSpPr>
          <a:xfrm>
            <a:off x="3879906" y="7949295"/>
            <a:ext cx="3276274" cy="584688"/>
            <a:chOff x="3927818" y="3952433"/>
            <a:chExt cx="3276274" cy="584688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8"/>
            </a:xfrm>
            <a:prstGeom prst="rect">
              <a:avLst/>
            </a:prstGeom>
          </p:spPr>
        </p:pic>
        <p:sp>
          <p:nvSpPr>
            <p:cNvPr id="35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numero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telefono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9" y="2305"/>
            <a:ext cx="7555918" cy="10678791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0" y="7542"/>
            <a:ext cx="7553805" cy="6048000"/>
          </a:xfrm>
        </p:spPr>
      </p:sp>
      <p:grpSp>
        <p:nvGrpSpPr>
          <p:cNvPr id="16" name="Gruppierung 15"/>
          <p:cNvGrpSpPr/>
          <p:nvPr/>
        </p:nvGrpSpPr>
        <p:grpSpPr>
          <a:xfrm>
            <a:off x="386999" y="8674144"/>
            <a:ext cx="3276274" cy="586807"/>
            <a:chOff x="386999" y="8674144"/>
            <a:chExt cx="3276274" cy="586807"/>
          </a:xfrm>
        </p:grpSpPr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999" y="8674144"/>
              <a:ext cx="3276274" cy="584689"/>
            </a:xfrm>
            <a:prstGeom prst="rect">
              <a:avLst/>
            </a:prstGeom>
          </p:spPr>
        </p:pic>
        <p:sp>
          <p:nvSpPr>
            <p:cNvPr id="18" name="Shape 54"/>
            <p:cNvSpPr/>
            <p:nvPr/>
          </p:nvSpPr>
          <p:spPr>
            <a:xfrm>
              <a:off x="509470" y="8873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386999" y="7949295"/>
            <a:ext cx="3276274" cy="584690"/>
            <a:chOff x="262151" y="3952433"/>
            <a:chExt cx="3276274" cy="584690"/>
          </a:xfrm>
        </p:grpSpPr>
        <p:pic>
          <p:nvPicPr>
            <p:cNvPr id="20" name="Bild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9"/>
            </a:xfrm>
            <a:prstGeom prst="rect">
              <a:avLst/>
            </a:prstGeom>
          </p:spPr>
        </p:pic>
        <p:sp>
          <p:nvSpPr>
            <p:cNvPr id="21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interlocutore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competente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2" name="Gruppierung 21"/>
          <p:cNvGrpSpPr/>
          <p:nvPr/>
        </p:nvGrpSpPr>
        <p:grpSpPr>
          <a:xfrm>
            <a:off x="3879906" y="8674144"/>
            <a:ext cx="3276268" cy="587250"/>
            <a:chOff x="3879906" y="8674144"/>
            <a:chExt cx="3276268" cy="587250"/>
          </a:xfrm>
        </p:grpSpPr>
        <p:pic>
          <p:nvPicPr>
            <p:cNvPr id="23" name="Bild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9906" y="8674144"/>
              <a:ext cx="3276268" cy="584688"/>
            </a:xfrm>
            <a:prstGeom prst="rect">
              <a:avLst/>
            </a:prstGeom>
          </p:spPr>
        </p:pic>
        <p:sp>
          <p:nvSpPr>
            <p:cNvPr id="24" name="Shape 54"/>
            <p:cNvSpPr/>
            <p:nvPr/>
          </p:nvSpPr>
          <p:spPr>
            <a:xfrm>
              <a:off x="4019669" y="88739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termine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iscrizione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5" name="Gruppierung 24"/>
          <p:cNvGrpSpPr/>
          <p:nvPr/>
        </p:nvGrpSpPr>
        <p:grpSpPr>
          <a:xfrm>
            <a:off x="3879906" y="7949295"/>
            <a:ext cx="3276274" cy="584689"/>
            <a:chOff x="3927818" y="3952433"/>
            <a:chExt cx="3276274" cy="584689"/>
          </a:xfrm>
        </p:grpSpPr>
        <p:pic>
          <p:nvPicPr>
            <p:cNvPr id="26" name="Bild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9"/>
            </a:xfrm>
            <a:prstGeom prst="rect">
              <a:avLst/>
            </a:prstGeom>
          </p:spPr>
        </p:pic>
        <p:sp>
          <p:nvSpPr>
            <p:cNvPr id="27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numero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telefono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ung 30"/>
          <p:cNvGrpSpPr/>
          <p:nvPr/>
        </p:nvGrpSpPr>
        <p:grpSpPr>
          <a:xfrm>
            <a:off x="262154" y="5471625"/>
            <a:ext cx="3276268" cy="584687"/>
            <a:chOff x="262154" y="5471625"/>
            <a:chExt cx="3276268" cy="584687"/>
          </a:xfrm>
        </p:grpSpPr>
        <p:pic>
          <p:nvPicPr>
            <p:cNvPr id="34" name="Bild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5471625"/>
              <a:ext cx="3276268" cy="584687"/>
            </a:xfrm>
            <a:prstGeom prst="rect">
              <a:avLst/>
            </a:prstGeom>
          </p:spPr>
        </p:pic>
        <p:sp>
          <p:nvSpPr>
            <p:cNvPr id="36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indirizzo della pagina di registrazione (se prenotata)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37" name="Gruppierung 36"/>
          <p:cNvGrpSpPr/>
          <p:nvPr/>
        </p:nvGrpSpPr>
        <p:grpSpPr>
          <a:xfrm>
            <a:off x="262151" y="4712957"/>
            <a:ext cx="3276274" cy="584688"/>
            <a:chOff x="262151" y="4712957"/>
            <a:chExt cx="3276274" cy="584688"/>
          </a:xfrm>
        </p:grpSpPr>
        <p:pic>
          <p:nvPicPr>
            <p:cNvPr id="38" name="Bild 3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4712957"/>
              <a:ext cx="3276274" cy="584688"/>
            </a:xfrm>
            <a:prstGeom prst="rect">
              <a:avLst/>
            </a:prstGeom>
          </p:spPr>
        </p:pic>
        <p:sp>
          <p:nvSpPr>
            <p:cNvPr id="39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0" name="Gruppierung 39"/>
          <p:cNvGrpSpPr/>
          <p:nvPr/>
        </p:nvGrpSpPr>
        <p:grpSpPr>
          <a:xfrm>
            <a:off x="262151" y="3952433"/>
            <a:ext cx="3276274" cy="584690"/>
            <a:chOff x="262151" y="3952433"/>
            <a:chExt cx="3276274" cy="584690"/>
          </a:xfrm>
        </p:grpSpPr>
        <p:pic>
          <p:nvPicPr>
            <p:cNvPr id="41" name="Bild 4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1" y="3952433"/>
              <a:ext cx="3276274" cy="584688"/>
            </a:xfrm>
            <a:prstGeom prst="rect">
              <a:avLst/>
            </a:prstGeom>
          </p:spPr>
        </p:pic>
        <p:sp>
          <p:nvSpPr>
            <p:cNvPr id="42" name="Shape 54"/>
            <p:cNvSpPr/>
            <p:nvPr/>
          </p:nvSpPr>
          <p:spPr>
            <a:xfrm>
              <a:off x="384622" y="4149681"/>
              <a:ext cx="2626709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interlocutore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competente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3" name="Gruppierung 42"/>
          <p:cNvGrpSpPr/>
          <p:nvPr/>
        </p:nvGrpSpPr>
        <p:grpSpPr>
          <a:xfrm>
            <a:off x="262154" y="6216770"/>
            <a:ext cx="3276268" cy="584687"/>
            <a:chOff x="262154" y="6216770"/>
            <a:chExt cx="3276268" cy="584687"/>
          </a:xfrm>
        </p:grpSpPr>
        <p:pic>
          <p:nvPicPr>
            <p:cNvPr id="44" name="Bild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4" y="6216770"/>
              <a:ext cx="3276268" cy="584687"/>
            </a:xfrm>
            <a:prstGeom prst="rect">
              <a:avLst/>
            </a:prstGeom>
          </p:spPr>
        </p:pic>
        <p:sp>
          <p:nvSpPr>
            <p:cNvPr id="45" name="Shape 54"/>
            <p:cNvSpPr/>
            <p:nvPr/>
          </p:nvSpPr>
          <p:spPr>
            <a:xfrm>
              <a:off x="384622" y="641151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punto</a:t>
              </a:r>
              <a:r>
                <a:rPr lang="de-DE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d’incontro</a:t>
              </a:r>
              <a:r>
                <a:rPr lang="de-DE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6" name="Gruppierung 45"/>
          <p:cNvGrpSpPr/>
          <p:nvPr/>
        </p:nvGrpSpPr>
        <p:grpSpPr>
          <a:xfrm>
            <a:off x="3927824" y="6208415"/>
            <a:ext cx="3276263" cy="584686"/>
            <a:chOff x="3927824" y="6208415"/>
            <a:chExt cx="3276263" cy="584686"/>
          </a:xfrm>
        </p:grpSpPr>
        <p:pic>
          <p:nvPicPr>
            <p:cNvPr id="47" name="Bild 4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4" y="6208415"/>
              <a:ext cx="3276263" cy="584686"/>
            </a:xfrm>
            <a:prstGeom prst="rect">
              <a:avLst/>
            </a:prstGeom>
          </p:spPr>
        </p:pic>
        <p:sp>
          <p:nvSpPr>
            <p:cNvPr id="48" name="Shape 54"/>
            <p:cNvSpPr/>
            <p:nvPr/>
          </p:nvSpPr>
          <p:spPr>
            <a:xfrm>
              <a:off x="4040334" y="6381543"/>
              <a:ext cx="308703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luogo di consegna del numero di partenza presso la vostra azienda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49" name="Gruppierung 48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50" name="Bild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51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testo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libero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2" name="Gruppierung 51"/>
          <p:cNvGrpSpPr/>
          <p:nvPr/>
        </p:nvGrpSpPr>
        <p:grpSpPr>
          <a:xfrm>
            <a:off x="3927821" y="4712957"/>
            <a:ext cx="3276268" cy="584687"/>
            <a:chOff x="3927821" y="4712957"/>
            <a:chExt cx="3276268" cy="584687"/>
          </a:xfrm>
        </p:grpSpPr>
        <p:pic>
          <p:nvPicPr>
            <p:cNvPr id="54" name="Bild 5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4712957"/>
              <a:ext cx="3276268" cy="584687"/>
            </a:xfrm>
            <a:prstGeom prst="rect">
              <a:avLst/>
            </a:prstGeom>
          </p:spPr>
        </p:pic>
        <p:sp>
          <p:nvSpPr>
            <p:cNvPr id="55" name="Shape 54"/>
            <p:cNvSpPr/>
            <p:nvPr/>
          </p:nvSpPr>
          <p:spPr>
            <a:xfrm>
              <a:off x="4067581" y="487806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termine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iscrizione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6" name="Gruppierung 55"/>
          <p:cNvGrpSpPr/>
          <p:nvPr/>
        </p:nvGrpSpPr>
        <p:grpSpPr>
          <a:xfrm>
            <a:off x="3927818" y="3952433"/>
            <a:ext cx="3276274" cy="584688"/>
            <a:chOff x="3927818" y="3952433"/>
            <a:chExt cx="3276274" cy="584688"/>
          </a:xfrm>
        </p:grpSpPr>
        <p:pic>
          <p:nvPicPr>
            <p:cNvPr id="57" name="Bild 5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18" y="3952433"/>
              <a:ext cx="3276274" cy="584688"/>
            </a:xfrm>
            <a:prstGeom prst="rect">
              <a:avLst/>
            </a:prstGeom>
          </p:spPr>
        </p:pic>
        <p:sp>
          <p:nvSpPr>
            <p:cNvPr id="58" name="Shape 54"/>
            <p:cNvSpPr/>
            <p:nvPr/>
          </p:nvSpPr>
          <p:spPr>
            <a:xfrm>
              <a:off x="4067581" y="4142890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numero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telefono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59" name="Gruppierung 58"/>
          <p:cNvGrpSpPr/>
          <p:nvPr/>
        </p:nvGrpSpPr>
        <p:grpSpPr>
          <a:xfrm>
            <a:off x="3927821" y="5463270"/>
            <a:ext cx="3276268" cy="584687"/>
            <a:chOff x="3927821" y="5463270"/>
            <a:chExt cx="3276268" cy="584687"/>
          </a:xfrm>
        </p:grpSpPr>
        <p:pic>
          <p:nvPicPr>
            <p:cNvPr id="60" name="Bild 5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7821" y="5463270"/>
              <a:ext cx="3276268" cy="584687"/>
            </a:xfrm>
            <a:prstGeom prst="rect">
              <a:avLst/>
            </a:prstGeom>
          </p:spPr>
        </p:pic>
        <p:sp>
          <p:nvSpPr>
            <p:cNvPr id="61" name="Shape 54"/>
            <p:cNvSpPr/>
            <p:nvPr/>
          </p:nvSpPr>
          <p:spPr>
            <a:xfrm>
              <a:off x="4067580" y="5657607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ora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" name="Gruppierung 1"/>
          <p:cNvGrpSpPr/>
          <p:nvPr/>
        </p:nvGrpSpPr>
        <p:grpSpPr>
          <a:xfrm>
            <a:off x="262157" y="6953560"/>
            <a:ext cx="3276263" cy="584688"/>
            <a:chOff x="262157" y="6953560"/>
            <a:chExt cx="3276263" cy="584688"/>
          </a:xfrm>
        </p:grpSpPr>
        <p:pic>
          <p:nvPicPr>
            <p:cNvPr id="63" name="Bild 6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57" y="6953560"/>
              <a:ext cx="3276263" cy="584686"/>
            </a:xfrm>
            <a:prstGeom prst="rect">
              <a:avLst/>
            </a:prstGeom>
          </p:spPr>
        </p:pic>
        <p:sp>
          <p:nvSpPr>
            <p:cNvPr id="64" name="Shape 54"/>
            <p:cNvSpPr/>
            <p:nvPr/>
          </p:nvSpPr>
          <p:spPr>
            <a:xfrm>
              <a:off x="377167" y="7130802"/>
              <a:ext cx="3128930" cy="40744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data di consegna del numero di partenza presso la vostra azienda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Macintosh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Karl-Heinz Hasenöhrl</cp:lastModifiedBy>
  <cp:revision>96</cp:revision>
  <cp:lastPrinted>2015-11-02T09:26:55Z</cp:lastPrinted>
  <dcterms:created xsi:type="dcterms:W3CDTF">2015-11-02T15:56:48Z</dcterms:created>
  <dcterms:modified xsi:type="dcterms:W3CDTF">2020-01-21T14:35:56Z</dcterms:modified>
</cp:coreProperties>
</file>