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21" autoAdjust="0"/>
    <p:restoredTop sz="94551" autoAdjust="0"/>
  </p:normalViewPr>
  <p:slideViewPr>
    <p:cSldViewPr snapToGrid="0" snapToObjects="1">
      <p:cViewPr varScale="1">
        <p:scale>
          <a:sx n="117" d="100"/>
          <a:sy n="117" d="100"/>
        </p:scale>
        <p:origin x="4296" y="200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4" y="5687"/>
            <a:ext cx="7554970" cy="106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04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Fügen Sie hier Ihr individuelles Teambild ein und setzen Sie dies im Anschluss in den Hintergrund.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" y="867995"/>
            <a:ext cx="6882271" cy="241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ung 13"/>
          <p:cNvGrpSpPr/>
          <p:nvPr/>
        </p:nvGrpSpPr>
        <p:grpSpPr>
          <a:xfrm>
            <a:off x="384622" y="8674144"/>
            <a:ext cx="3281029" cy="584689"/>
            <a:chOff x="259774" y="4712957"/>
            <a:chExt cx="3281029" cy="584689"/>
          </a:xfrm>
        </p:grpSpPr>
        <p:pic>
          <p:nvPicPr>
            <p:cNvPr id="15" name="Bild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16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7" name="Gruppierung 16"/>
          <p:cNvGrpSpPr/>
          <p:nvPr/>
        </p:nvGrpSpPr>
        <p:grpSpPr>
          <a:xfrm>
            <a:off x="384622" y="7949295"/>
            <a:ext cx="3281029" cy="584690"/>
            <a:chOff x="384622" y="7949295"/>
            <a:chExt cx="3281029" cy="584690"/>
          </a:xfrm>
        </p:grpSpPr>
        <p:pic>
          <p:nvPicPr>
            <p:cNvPr id="18" name="Bild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19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uppierung 19"/>
          <p:cNvGrpSpPr/>
          <p:nvPr/>
        </p:nvGrpSpPr>
        <p:grpSpPr>
          <a:xfrm>
            <a:off x="3877529" y="8674144"/>
            <a:ext cx="3281023" cy="584689"/>
            <a:chOff x="3877529" y="8674144"/>
            <a:chExt cx="3281023" cy="584689"/>
          </a:xfrm>
        </p:grpSpPr>
        <p:pic>
          <p:nvPicPr>
            <p:cNvPr id="21" name="Bild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22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uppierung 22"/>
          <p:cNvGrpSpPr/>
          <p:nvPr/>
        </p:nvGrpSpPr>
        <p:grpSpPr>
          <a:xfrm>
            <a:off x="3877529" y="7949295"/>
            <a:ext cx="3281029" cy="584689"/>
            <a:chOff x="3877529" y="7949295"/>
            <a:chExt cx="3281029" cy="584689"/>
          </a:xfrm>
        </p:grpSpPr>
        <p:pic>
          <p:nvPicPr>
            <p:cNvPr id="24" name="Bild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25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9" y="2305"/>
            <a:ext cx="7555919" cy="10678792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uppierung 15"/>
          <p:cNvGrpSpPr/>
          <p:nvPr/>
        </p:nvGrpSpPr>
        <p:grpSpPr>
          <a:xfrm>
            <a:off x="384622" y="8674144"/>
            <a:ext cx="3281029" cy="584689"/>
            <a:chOff x="259774" y="4712957"/>
            <a:chExt cx="3281029" cy="584689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384622" y="7949295"/>
            <a:ext cx="3281029" cy="584690"/>
            <a:chOff x="384622" y="7949295"/>
            <a:chExt cx="3281029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3877529" y="8674144"/>
            <a:ext cx="3281023" cy="584689"/>
            <a:chOff x="3877529" y="8674144"/>
            <a:chExt cx="3281023" cy="584689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3877529" y="7949295"/>
            <a:ext cx="3281029" cy="584689"/>
            <a:chOff x="3877529" y="7949295"/>
            <a:chExt cx="3281029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ung 31"/>
          <p:cNvGrpSpPr/>
          <p:nvPr/>
        </p:nvGrpSpPr>
        <p:grpSpPr>
          <a:xfrm>
            <a:off x="259777" y="5471625"/>
            <a:ext cx="3281023" cy="584689"/>
            <a:chOff x="259777" y="5471625"/>
            <a:chExt cx="3281023" cy="584689"/>
          </a:xfrm>
        </p:grpSpPr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5471625"/>
              <a:ext cx="3281023" cy="584689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&lt;Adresse Ihrer Einzel-Anmeldeseite (sofern gebucht)&gt;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uppierung 52"/>
          <p:cNvGrpSpPr/>
          <p:nvPr/>
        </p:nvGrpSpPr>
        <p:grpSpPr>
          <a:xfrm>
            <a:off x="259774" y="4712957"/>
            <a:ext cx="3281029" cy="584689"/>
            <a:chOff x="259774" y="4712957"/>
            <a:chExt cx="3281029" cy="584689"/>
          </a:xfrm>
        </p:grpSpPr>
        <p:pic>
          <p:nvPicPr>
            <p:cNvPr id="65" name="Bild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66" name="Shape 54"/>
            <p:cNvSpPr/>
            <p:nvPr/>
          </p:nvSpPr>
          <p:spPr>
            <a:xfrm>
              <a:off x="384622" y="486913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67" name="Gruppierung 66"/>
          <p:cNvGrpSpPr/>
          <p:nvPr/>
        </p:nvGrpSpPr>
        <p:grpSpPr>
          <a:xfrm>
            <a:off x="259774" y="3952433"/>
            <a:ext cx="3281029" cy="584690"/>
            <a:chOff x="259774" y="3952433"/>
            <a:chExt cx="3281029" cy="584690"/>
          </a:xfrm>
        </p:grpSpPr>
        <p:pic>
          <p:nvPicPr>
            <p:cNvPr id="68" name="Bild 6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90"/>
            </a:xfrm>
            <a:prstGeom prst="rect">
              <a:avLst/>
            </a:prstGeom>
          </p:spPr>
        </p:pic>
        <p:sp>
          <p:nvSpPr>
            <p:cNvPr id="69" name="Shape 54"/>
            <p:cNvSpPr/>
            <p:nvPr/>
          </p:nvSpPr>
          <p:spPr>
            <a:xfrm>
              <a:off x="384622" y="4100836"/>
              <a:ext cx="2946793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uppierung 69"/>
          <p:cNvGrpSpPr/>
          <p:nvPr/>
        </p:nvGrpSpPr>
        <p:grpSpPr>
          <a:xfrm>
            <a:off x="259777" y="6216770"/>
            <a:ext cx="3281023" cy="584688"/>
            <a:chOff x="259777" y="6216770"/>
            <a:chExt cx="3281023" cy="584688"/>
          </a:xfrm>
        </p:grpSpPr>
        <p:pic>
          <p:nvPicPr>
            <p:cNvPr id="71" name="Bild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6216770"/>
              <a:ext cx="3281023" cy="584688"/>
            </a:xfrm>
            <a:prstGeom prst="rect">
              <a:avLst/>
            </a:prstGeom>
          </p:spPr>
        </p:pic>
        <p:sp>
          <p:nvSpPr>
            <p:cNvPr id="72" name="Shape 54"/>
            <p:cNvSpPr/>
            <p:nvPr/>
          </p:nvSpPr>
          <p:spPr>
            <a:xfrm>
              <a:off x="384622" y="636267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Gruppierung 72"/>
          <p:cNvGrpSpPr/>
          <p:nvPr/>
        </p:nvGrpSpPr>
        <p:grpSpPr>
          <a:xfrm>
            <a:off x="3925447" y="6208415"/>
            <a:ext cx="3281017" cy="584688"/>
            <a:chOff x="3925447" y="6208415"/>
            <a:chExt cx="3281017" cy="584688"/>
          </a:xfrm>
        </p:grpSpPr>
        <p:pic>
          <p:nvPicPr>
            <p:cNvPr id="74" name="Bild 7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7" y="6208415"/>
              <a:ext cx="3281017" cy="584688"/>
            </a:xfrm>
            <a:prstGeom prst="rect">
              <a:avLst/>
            </a:prstGeom>
          </p:spPr>
        </p:pic>
        <p:sp>
          <p:nvSpPr>
            <p:cNvPr id="75" name="Shape 54"/>
            <p:cNvSpPr/>
            <p:nvPr/>
          </p:nvSpPr>
          <p:spPr>
            <a:xfrm>
              <a:off x="4040335" y="6371774"/>
              <a:ext cx="3003508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uppierung 75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77" name="Bild 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78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uppierung 78"/>
          <p:cNvGrpSpPr/>
          <p:nvPr/>
        </p:nvGrpSpPr>
        <p:grpSpPr>
          <a:xfrm>
            <a:off x="3925444" y="4712957"/>
            <a:ext cx="3281023" cy="584689"/>
            <a:chOff x="3925444" y="4712957"/>
            <a:chExt cx="3281023" cy="584689"/>
          </a:xfrm>
        </p:grpSpPr>
        <p:pic>
          <p:nvPicPr>
            <p:cNvPr id="80" name="Bild 7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4712957"/>
              <a:ext cx="3281023" cy="584689"/>
            </a:xfrm>
            <a:prstGeom prst="rect">
              <a:avLst/>
            </a:prstGeom>
          </p:spPr>
        </p:pic>
        <p:sp>
          <p:nvSpPr>
            <p:cNvPr id="81" name="Shape 54"/>
            <p:cNvSpPr/>
            <p:nvPr/>
          </p:nvSpPr>
          <p:spPr>
            <a:xfrm>
              <a:off x="4067581" y="485852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uppierung 81"/>
          <p:cNvGrpSpPr/>
          <p:nvPr/>
        </p:nvGrpSpPr>
        <p:grpSpPr>
          <a:xfrm>
            <a:off x="3925441" y="3952433"/>
            <a:ext cx="3281029" cy="584689"/>
            <a:chOff x="3925441" y="3952433"/>
            <a:chExt cx="3281029" cy="584689"/>
          </a:xfrm>
        </p:grpSpPr>
        <p:pic>
          <p:nvPicPr>
            <p:cNvPr id="83" name="Bild 8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1" y="3952433"/>
              <a:ext cx="3281029" cy="584689"/>
            </a:xfrm>
            <a:prstGeom prst="rect">
              <a:avLst/>
            </a:prstGeom>
          </p:spPr>
        </p:pic>
        <p:sp>
          <p:nvSpPr>
            <p:cNvPr id="84" name="Shape 54"/>
            <p:cNvSpPr/>
            <p:nvPr/>
          </p:nvSpPr>
          <p:spPr>
            <a:xfrm>
              <a:off x="4067581" y="41233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Gruppierung 84"/>
          <p:cNvGrpSpPr/>
          <p:nvPr/>
        </p:nvGrpSpPr>
        <p:grpSpPr>
          <a:xfrm>
            <a:off x="3925444" y="5463270"/>
            <a:ext cx="3281023" cy="584688"/>
            <a:chOff x="3925444" y="5463270"/>
            <a:chExt cx="3281023" cy="584688"/>
          </a:xfrm>
        </p:grpSpPr>
        <p:pic>
          <p:nvPicPr>
            <p:cNvPr id="86" name="Bild 8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5463270"/>
              <a:ext cx="3281023" cy="584688"/>
            </a:xfrm>
            <a:prstGeom prst="rect">
              <a:avLst/>
            </a:prstGeom>
          </p:spPr>
        </p:pic>
        <p:sp>
          <p:nvSpPr>
            <p:cNvPr id="87" name="Shape 54"/>
            <p:cNvSpPr/>
            <p:nvPr/>
          </p:nvSpPr>
          <p:spPr>
            <a:xfrm>
              <a:off x="4067580" y="5608762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uppierung 87"/>
          <p:cNvGrpSpPr/>
          <p:nvPr/>
        </p:nvGrpSpPr>
        <p:grpSpPr>
          <a:xfrm>
            <a:off x="259780" y="6953560"/>
            <a:ext cx="3286562" cy="594456"/>
            <a:chOff x="259780" y="6953560"/>
            <a:chExt cx="3286562" cy="594456"/>
          </a:xfrm>
        </p:grpSpPr>
        <p:pic>
          <p:nvPicPr>
            <p:cNvPr id="89" name="Bild 8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0" y="6953560"/>
              <a:ext cx="3281017" cy="584688"/>
            </a:xfrm>
            <a:prstGeom prst="rect">
              <a:avLst/>
            </a:prstGeom>
          </p:spPr>
        </p:pic>
        <p:sp>
          <p:nvSpPr>
            <p:cNvPr id="90" name="Shape 54"/>
            <p:cNvSpPr/>
            <p:nvPr/>
          </p:nvSpPr>
          <p:spPr>
            <a:xfrm>
              <a:off x="343478" y="7098637"/>
              <a:ext cx="3202864" cy="44937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Karl-Heinz Hasenöhrl</cp:lastModifiedBy>
  <cp:revision>96</cp:revision>
  <cp:lastPrinted>2015-11-02T09:26:55Z</cp:lastPrinted>
  <dcterms:created xsi:type="dcterms:W3CDTF">2015-11-02T15:56:48Z</dcterms:created>
  <dcterms:modified xsi:type="dcterms:W3CDTF">2020-01-21T14:47:09Z</dcterms:modified>
</cp:coreProperties>
</file>