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83" autoAdjust="0"/>
    <p:restoredTop sz="94622" autoAdjust="0"/>
  </p:normalViewPr>
  <p:slideViewPr>
    <p:cSldViewPr snapToGrid="0" snapToObjects="1">
      <p:cViewPr varScale="1">
        <p:scale>
          <a:sx n="108" d="100"/>
          <a:sy n="108" d="100"/>
        </p:scale>
        <p:origin x="3896" y="200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349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" y="228"/>
            <a:ext cx="7554967" cy="106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Insert </a:t>
            </a:r>
            <a:r>
              <a:rPr lang="de-DE" dirty="0" err="1"/>
              <a:t>your</a:t>
            </a:r>
            <a:r>
              <a:rPr lang="de-DE" dirty="0"/>
              <a:t> individual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background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774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1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4" name="Bild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6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8" name="Bild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" name="Gruppierung 2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31" name="Bild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32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3" name="Gruppierung 32"/>
          <p:cNvGrpSpPr/>
          <p:nvPr/>
        </p:nvGrpSpPr>
        <p:grpSpPr>
          <a:xfrm>
            <a:off x="3879906" y="7949295"/>
            <a:ext cx="3276274" cy="584689"/>
            <a:chOff x="3927818" y="3952433"/>
            <a:chExt cx="3276274" cy="584689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" y="2306"/>
            <a:ext cx="7555914" cy="10678787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uppierung 15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9906" y="7949295"/>
            <a:ext cx="3276274" cy="584689"/>
            <a:chOff x="3927818" y="3952433"/>
            <a:chExt cx="3276274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62154" y="5471625"/>
            <a:ext cx="3276268" cy="584688"/>
            <a:chOff x="262154" y="5471625"/>
            <a:chExt cx="3276268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5471625"/>
              <a:ext cx="3276268" cy="584688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GB" sz="1400" dirty="0">
                  <a:latin typeface="Arial"/>
                  <a:cs typeface="Arial"/>
                </a:rPr>
                <a:t>website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en-US" sz="1400" dirty="0">
                  <a:latin typeface="Arial"/>
                  <a:cs typeface="Arial"/>
                </a:rPr>
                <a:t>of your registration page </a:t>
              </a:r>
              <a:br>
                <a:rPr lang="en-US" sz="1400" dirty="0">
                  <a:latin typeface="Arial"/>
                  <a:cs typeface="Arial"/>
                </a:rPr>
              </a:br>
              <a:r>
                <a:rPr lang="en-US" sz="1400" dirty="0">
                  <a:latin typeface="Arial"/>
                  <a:cs typeface="Arial"/>
                </a:rPr>
                <a:t>(if booked)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62151" y="4712957"/>
            <a:ext cx="3276274" cy="584689"/>
            <a:chOff x="262151" y="4712957"/>
            <a:chExt cx="3276274" cy="584689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4712957"/>
              <a:ext cx="3276274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62151" y="3952433"/>
            <a:ext cx="3276274" cy="584690"/>
            <a:chOff x="262151" y="3952433"/>
            <a:chExt cx="3276274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62154" y="6216770"/>
            <a:ext cx="3276268" cy="584688"/>
            <a:chOff x="262154" y="6216770"/>
            <a:chExt cx="3276268" cy="584688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6216770"/>
              <a:ext cx="3276268" cy="584688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point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7824" y="6208415"/>
            <a:ext cx="3276263" cy="584687"/>
            <a:chOff x="3927824" y="6208415"/>
            <a:chExt cx="3276263" cy="584687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4" y="6208415"/>
              <a:ext cx="3276263" cy="584687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place where the start number is handed out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free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text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field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7821" y="4712957"/>
            <a:ext cx="3276268" cy="584688"/>
            <a:chOff x="3927821" y="4712957"/>
            <a:chExt cx="3276268" cy="584688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4712957"/>
              <a:ext cx="3276268" cy="584688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7818" y="3952433"/>
            <a:ext cx="3276274" cy="584689"/>
            <a:chOff x="3927818" y="3952433"/>
            <a:chExt cx="3276274" cy="584689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7821" y="5463270"/>
            <a:ext cx="3276268" cy="584688"/>
            <a:chOff x="3927821" y="5463270"/>
            <a:chExt cx="3276268" cy="584688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5463270"/>
              <a:ext cx="3276268" cy="584688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&lt;time&gt;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62157" y="6953560"/>
            <a:ext cx="3276263" cy="584688"/>
            <a:chOff x="262157" y="6953560"/>
            <a:chExt cx="3276263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7" y="6953560"/>
              <a:ext cx="3276263" cy="584687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date of handing out the start number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Macintosh PowerPoint</Application>
  <PresentationFormat>Benutzerdefiniert</PresentationFormat>
  <Paragraphs>18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Karl-Heinz Hasenöhrl</cp:lastModifiedBy>
  <cp:revision>103</cp:revision>
  <cp:lastPrinted>2015-11-02T09:26:55Z</cp:lastPrinted>
  <dcterms:created xsi:type="dcterms:W3CDTF">2015-11-02T15:56:48Z</dcterms:created>
  <dcterms:modified xsi:type="dcterms:W3CDTF">2020-01-21T15:09:07Z</dcterms:modified>
</cp:coreProperties>
</file>