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66" r:id="rId2"/>
    <p:sldId id="267" r:id="rId3"/>
    <p:sldId id="257" r:id="rId4"/>
  </p:sldIdLst>
  <p:sldSz cx="7562850" cy="10688638"/>
  <p:notesSz cx="6797675" cy="9926638"/>
  <p:defaultTextStyle>
    <a:lvl1pPr>
      <a:defRPr sz="2000">
        <a:latin typeface="Calibri Light"/>
        <a:ea typeface="Calibri Light"/>
        <a:cs typeface="Calibri Light"/>
        <a:sym typeface="Calibri Light"/>
      </a:defRPr>
    </a:lvl1pPr>
    <a:lvl2pPr indent="129512">
      <a:defRPr sz="2000">
        <a:latin typeface="Calibri Light"/>
        <a:ea typeface="Calibri Light"/>
        <a:cs typeface="Calibri Light"/>
        <a:sym typeface="Calibri Light"/>
      </a:defRPr>
    </a:lvl2pPr>
    <a:lvl3pPr indent="259022">
      <a:defRPr sz="2000">
        <a:latin typeface="Calibri Light"/>
        <a:ea typeface="Calibri Light"/>
        <a:cs typeface="Calibri Light"/>
        <a:sym typeface="Calibri Light"/>
      </a:defRPr>
    </a:lvl3pPr>
    <a:lvl4pPr indent="388534">
      <a:defRPr sz="2000">
        <a:latin typeface="Calibri Light"/>
        <a:ea typeface="Calibri Light"/>
        <a:cs typeface="Calibri Light"/>
        <a:sym typeface="Calibri Light"/>
      </a:defRPr>
    </a:lvl4pPr>
    <a:lvl5pPr indent="518044">
      <a:defRPr sz="2000">
        <a:latin typeface="Calibri Light"/>
        <a:ea typeface="Calibri Light"/>
        <a:cs typeface="Calibri Light"/>
        <a:sym typeface="Calibri Light"/>
      </a:defRPr>
    </a:lvl5pPr>
    <a:lvl6pPr indent="647557">
      <a:defRPr sz="2000">
        <a:latin typeface="Calibri Light"/>
        <a:ea typeface="Calibri Light"/>
        <a:cs typeface="Calibri Light"/>
        <a:sym typeface="Calibri Light"/>
      </a:defRPr>
    </a:lvl6pPr>
    <a:lvl7pPr indent="777067">
      <a:defRPr sz="2000">
        <a:latin typeface="Calibri Light"/>
        <a:ea typeface="Calibri Light"/>
        <a:cs typeface="Calibri Light"/>
        <a:sym typeface="Calibri Light"/>
      </a:defRPr>
    </a:lvl7pPr>
    <a:lvl8pPr indent="906578">
      <a:defRPr sz="2000">
        <a:latin typeface="Calibri Light"/>
        <a:ea typeface="Calibri Light"/>
        <a:cs typeface="Calibri Light"/>
        <a:sym typeface="Calibri Light"/>
      </a:defRPr>
    </a:lvl8pPr>
    <a:lvl9pPr indent="1036090">
      <a:defRPr sz="2000">
        <a:latin typeface="Calibri Light"/>
        <a:ea typeface="Calibri Light"/>
        <a:cs typeface="Calibri Light"/>
        <a:sym typeface="Calibri Light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11" autoAdjust="0"/>
    <p:restoredTop sz="94569" autoAdjust="0"/>
  </p:normalViewPr>
  <p:slideViewPr>
    <p:cSldViewPr snapToGrid="0" snapToObjects="1">
      <p:cViewPr varScale="1">
        <p:scale>
          <a:sx n="74" d="100"/>
          <a:sy n="74" d="100"/>
        </p:scale>
        <p:origin x="2750" y="77"/>
      </p:cViewPr>
      <p:guideLst>
        <p:guide orient="horz" pos="3367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06357" y="4715154"/>
            <a:ext cx="4984962" cy="44669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87080957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1pPr>
    <a:lvl2pPr indent="64755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2pPr>
    <a:lvl3pPr indent="129512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3pPr>
    <a:lvl4pPr indent="194269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4pPr>
    <a:lvl5pPr indent="259022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5pPr>
    <a:lvl6pPr indent="323777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6pPr>
    <a:lvl7pPr indent="388534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7pPr>
    <a:lvl8pPr indent="453289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8pPr>
    <a:lvl9pPr indent="518044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6762878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2413000" y="0"/>
            <a:ext cx="5140804" cy="86995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r>
              <a:rPr lang="de-DE" dirty="0"/>
              <a:t>Insert </a:t>
            </a:r>
            <a:r>
              <a:rPr lang="de-DE" dirty="0" err="1"/>
              <a:t>your</a:t>
            </a:r>
            <a:r>
              <a:rPr lang="de-DE" dirty="0"/>
              <a:t> individual </a:t>
            </a:r>
            <a:r>
              <a:rPr lang="de-DE" dirty="0" err="1"/>
              <a:t>team</a:t>
            </a:r>
            <a:r>
              <a:rPr lang="de-DE" dirty="0"/>
              <a:t> </a:t>
            </a:r>
            <a:r>
              <a:rPr lang="de-DE" dirty="0" err="1"/>
              <a:t>picture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place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background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47988043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08774"/>
            <a:ext cx="6465690" cy="227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091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</p:sldLayoutIdLst>
  <p:transition spd="med"/>
  <p:txStyles>
    <p:titleStyle>
      <a:lvl1pPr algn="ctr">
        <a:defRPr sz="4700">
          <a:latin typeface="Calibri Light"/>
          <a:ea typeface="Calibri Light"/>
          <a:cs typeface="Calibri Light"/>
          <a:sym typeface="Calibri Light"/>
        </a:defRPr>
      </a:lvl1pPr>
      <a:lvl2pPr algn="ctr">
        <a:defRPr sz="4700">
          <a:latin typeface="Calibri Light"/>
          <a:ea typeface="Calibri Light"/>
          <a:cs typeface="Calibri Light"/>
          <a:sym typeface="Calibri Light"/>
        </a:defRPr>
      </a:lvl2pPr>
      <a:lvl3pPr algn="ctr">
        <a:defRPr sz="4700">
          <a:latin typeface="Calibri Light"/>
          <a:ea typeface="Calibri Light"/>
          <a:cs typeface="Calibri Light"/>
          <a:sym typeface="Calibri Light"/>
        </a:defRPr>
      </a:lvl3pPr>
      <a:lvl4pPr algn="ctr">
        <a:defRPr sz="4700">
          <a:latin typeface="Calibri Light"/>
          <a:ea typeface="Calibri Light"/>
          <a:cs typeface="Calibri Light"/>
          <a:sym typeface="Calibri Light"/>
        </a:defRPr>
      </a:lvl4pPr>
      <a:lvl5pPr algn="ctr">
        <a:defRPr sz="4700">
          <a:latin typeface="Calibri Light"/>
          <a:ea typeface="Calibri Light"/>
          <a:cs typeface="Calibri Light"/>
          <a:sym typeface="Calibri Light"/>
        </a:defRPr>
      </a:lvl5pPr>
      <a:lvl6pPr algn="ctr">
        <a:defRPr sz="4700">
          <a:latin typeface="Calibri Light"/>
          <a:ea typeface="Calibri Light"/>
          <a:cs typeface="Calibri Light"/>
          <a:sym typeface="Calibri Light"/>
        </a:defRPr>
      </a:lvl6pPr>
      <a:lvl7pPr algn="ctr">
        <a:defRPr sz="4700">
          <a:latin typeface="Calibri Light"/>
          <a:ea typeface="Calibri Light"/>
          <a:cs typeface="Calibri Light"/>
          <a:sym typeface="Calibri Light"/>
        </a:defRPr>
      </a:lvl7pPr>
      <a:lvl8pPr algn="ctr">
        <a:defRPr sz="4700">
          <a:latin typeface="Calibri Light"/>
          <a:ea typeface="Calibri Light"/>
          <a:cs typeface="Calibri Light"/>
          <a:sym typeface="Calibri Light"/>
        </a:defRPr>
      </a:lvl8pPr>
      <a:lvl9pPr algn="ctr">
        <a:defRPr sz="4700">
          <a:latin typeface="Calibri Light"/>
          <a:ea typeface="Calibri Light"/>
          <a:cs typeface="Calibri Light"/>
          <a:sym typeface="Calibri Light"/>
        </a:defRPr>
      </a:lvl9pPr>
    </p:titleStyle>
    <p:bodyStyle>
      <a:lvl1pPr marL="382461" indent="-382461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1pPr>
      <a:lvl2pPr marL="493759" indent="-364252">
        <a:spcBef>
          <a:spcPts val="198"/>
        </a:spcBef>
        <a:buSzPct val="100000"/>
        <a:buFont typeface="Arial"/>
        <a:buChar char="–"/>
        <a:defRPr sz="3600">
          <a:latin typeface="Calibri Light"/>
          <a:ea typeface="Calibri Light"/>
          <a:cs typeface="Calibri Light"/>
          <a:sym typeface="Calibri Light"/>
        </a:defRPr>
      </a:lvl2pPr>
      <a:lvl3pPr marL="598991" indent="-339967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3pPr>
      <a:lvl4pPr marL="796493" indent="-407960">
        <a:spcBef>
          <a:spcPts val="198"/>
        </a:spcBef>
        <a:buSzPct val="100000"/>
        <a:buFont typeface="Arial"/>
        <a:buChar char="–"/>
        <a:defRPr sz="3600">
          <a:latin typeface="Calibri Light"/>
          <a:ea typeface="Calibri Light"/>
          <a:cs typeface="Calibri Light"/>
          <a:sym typeface="Calibri Light"/>
        </a:defRPr>
      </a:lvl4pPr>
      <a:lvl5pPr marL="926005" indent="-407960">
        <a:spcBef>
          <a:spcPts val="198"/>
        </a:spcBef>
        <a:buSzPct val="100000"/>
        <a:buFont typeface="Arial"/>
        <a:buChar char="»"/>
        <a:defRPr sz="3600">
          <a:latin typeface="Calibri Light"/>
          <a:ea typeface="Calibri Light"/>
          <a:cs typeface="Calibri Light"/>
          <a:sym typeface="Calibri Light"/>
        </a:defRPr>
      </a:lvl5pPr>
      <a:lvl6pPr marL="1055516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6pPr>
      <a:lvl7pPr marL="1185028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7pPr>
      <a:lvl8pPr marL="1314539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8pPr>
      <a:lvl9pPr marL="1444051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9pPr>
    </p:bodyStyle>
    <p:otherStyle>
      <a:lvl1pPr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1pPr>
      <a:lvl2pPr indent="129512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2pPr>
      <a:lvl3pPr indent="259022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3pPr>
      <a:lvl4pPr indent="388534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4pPr>
      <a:lvl5pPr indent="518044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5pPr>
      <a:lvl6pPr indent="647557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6pPr>
      <a:lvl7pPr indent="777067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7pPr>
      <a:lvl8pPr indent="906578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8pPr>
      <a:lvl9pPr indent="1036090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5" Type="http://schemas.openxmlformats.org/officeDocument/2006/relationships/image" Target="../media/image9.png"/><Relationship Id="rId10" Type="http://schemas.openxmlformats.org/officeDocument/2006/relationships/image" Target="../media/image12.png"/><Relationship Id="rId4" Type="http://schemas.openxmlformats.org/officeDocument/2006/relationships/image" Target="../media/image4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pierung 15"/>
          <p:cNvGrpSpPr/>
          <p:nvPr/>
        </p:nvGrpSpPr>
        <p:grpSpPr>
          <a:xfrm>
            <a:off x="2349686" y="6934101"/>
            <a:ext cx="3276274" cy="586807"/>
            <a:chOff x="386999" y="8674144"/>
            <a:chExt cx="3276274" cy="586807"/>
          </a:xfrm>
        </p:grpSpPr>
        <p:pic>
          <p:nvPicPr>
            <p:cNvPr id="19" name="Bild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6999" y="8674144"/>
              <a:ext cx="3276274" cy="584689"/>
            </a:xfrm>
            <a:prstGeom prst="rect">
              <a:avLst/>
            </a:prstGeom>
          </p:spPr>
        </p:pic>
        <p:sp>
          <p:nvSpPr>
            <p:cNvPr id="20" name="Shape 54"/>
            <p:cNvSpPr/>
            <p:nvPr/>
          </p:nvSpPr>
          <p:spPr>
            <a:xfrm>
              <a:off x="509470" y="8873509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e-mail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21" name="Gruppierung 18"/>
          <p:cNvGrpSpPr/>
          <p:nvPr/>
        </p:nvGrpSpPr>
        <p:grpSpPr>
          <a:xfrm>
            <a:off x="2349686" y="6230642"/>
            <a:ext cx="3276274" cy="584690"/>
            <a:chOff x="262151" y="3952433"/>
            <a:chExt cx="3276274" cy="584690"/>
          </a:xfrm>
        </p:grpSpPr>
        <p:pic>
          <p:nvPicPr>
            <p:cNvPr id="22" name="Bild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2151" y="3952433"/>
              <a:ext cx="3276274" cy="584689"/>
            </a:xfrm>
            <a:prstGeom prst="rect">
              <a:avLst/>
            </a:prstGeom>
          </p:spPr>
        </p:pic>
        <p:sp>
          <p:nvSpPr>
            <p:cNvPr id="23" name="Shape 54"/>
            <p:cNvSpPr/>
            <p:nvPr/>
          </p:nvSpPr>
          <p:spPr>
            <a:xfrm>
              <a:off x="384622" y="4149681"/>
              <a:ext cx="2626709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contact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person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24" name="Gruppierung 21"/>
          <p:cNvGrpSpPr/>
          <p:nvPr/>
        </p:nvGrpSpPr>
        <p:grpSpPr>
          <a:xfrm>
            <a:off x="2349686" y="8382657"/>
            <a:ext cx="3276268" cy="587250"/>
            <a:chOff x="3879906" y="8674144"/>
            <a:chExt cx="3276268" cy="587250"/>
          </a:xfrm>
        </p:grpSpPr>
        <p:pic>
          <p:nvPicPr>
            <p:cNvPr id="25" name="Bild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79906" y="8674144"/>
              <a:ext cx="3276268" cy="584688"/>
            </a:xfrm>
            <a:prstGeom prst="rect">
              <a:avLst/>
            </a:prstGeom>
          </p:spPr>
        </p:pic>
        <p:sp>
          <p:nvSpPr>
            <p:cNvPr id="26" name="Shape 54"/>
            <p:cNvSpPr/>
            <p:nvPr/>
          </p:nvSpPr>
          <p:spPr>
            <a:xfrm>
              <a:off x="4019669" y="8873952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registration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deadline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27" name="Gruppierung 24"/>
          <p:cNvGrpSpPr/>
          <p:nvPr/>
        </p:nvGrpSpPr>
        <p:grpSpPr>
          <a:xfrm>
            <a:off x="2349686" y="7665319"/>
            <a:ext cx="3276274" cy="584689"/>
            <a:chOff x="3927818" y="3952433"/>
            <a:chExt cx="3276274" cy="584689"/>
          </a:xfrm>
        </p:grpSpPr>
        <p:pic>
          <p:nvPicPr>
            <p:cNvPr id="28" name="Bild 2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27818" y="3952433"/>
              <a:ext cx="3276274" cy="584689"/>
            </a:xfrm>
            <a:prstGeom prst="rect">
              <a:avLst/>
            </a:prstGeom>
          </p:spPr>
        </p:pic>
        <p:sp>
          <p:nvSpPr>
            <p:cNvPr id="29" name="Shape 54"/>
            <p:cNvSpPr/>
            <p:nvPr/>
          </p:nvSpPr>
          <p:spPr>
            <a:xfrm>
              <a:off x="4067581" y="4142890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phone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number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120966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1"/>
          <p:cNvSpPr>
            <a:spLocks noGrp="1"/>
          </p:cNvSpPr>
          <p:nvPr>
            <p:ph type="pic" sz="quarter" idx="10"/>
          </p:nvPr>
        </p:nvSpPr>
        <p:spPr>
          <a:xfrm>
            <a:off x="2595282" y="0"/>
            <a:ext cx="4958522" cy="9251576"/>
          </a:xfrm>
        </p:spPr>
      </p:sp>
      <p:grpSp>
        <p:nvGrpSpPr>
          <p:cNvPr id="40" name="Gruppierung 15"/>
          <p:cNvGrpSpPr/>
          <p:nvPr/>
        </p:nvGrpSpPr>
        <p:grpSpPr>
          <a:xfrm>
            <a:off x="2349686" y="6934101"/>
            <a:ext cx="3276274" cy="586807"/>
            <a:chOff x="386999" y="8674144"/>
            <a:chExt cx="3276274" cy="586807"/>
          </a:xfrm>
        </p:grpSpPr>
        <p:pic>
          <p:nvPicPr>
            <p:cNvPr id="41" name="Bild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6999" y="8674144"/>
              <a:ext cx="3276274" cy="584689"/>
            </a:xfrm>
            <a:prstGeom prst="rect">
              <a:avLst/>
            </a:prstGeom>
          </p:spPr>
        </p:pic>
        <p:sp>
          <p:nvSpPr>
            <p:cNvPr id="42" name="Shape 54"/>
            <p:cNvSpPr/>
            <p:nvPr/>
          </p:nvSpPr>
          <p:spPr>
            <a:xfrm>
              <a:off x="509470" y="8873509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e-mail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43" name="Gruppierung 18"/>
          <p:cNvGrpSpPr/>
          <p:nvPr/>
        </p:nvGrpSpPr>
        <p:grpSpPr>
          <a:xfrm>
            <a:off x="2349686" y="6230642"/>
            <a:ext cx="3276274" cy="584690"/>
            <a:chOff x="262151" y="3952433"/>
            <a:chExt cx="3276274" cy="584690"/>
          </a:xfrm>
        </p:grpSpPr>
        <p:pic>
          <p:nvPicPr>
            <p:cNvPr id="44" name="Bild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2151" y="3952433"/>
              <a:ext cx="3276274" cy="584689"/>
            </a:xfrm>
            <a:prstGeom prst="rect">
              <a:avLst/>
            </a:prstGeom>
          </p:spPr>
        </p:pic>
        <p:sp>
          <p:nvSpPr>
            <p:cNvPr id="45" name="Shape 54"/>
            <p:cNvSpPr/>
            <p:nvPr/>
          </p:nvSpPr>
          <p:spPr>
            <a:xfrm>
              <a:off x="384622" y="4149681"/>
              <a:ext cx="2626709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contact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person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46" name="Gruppierung 21"/>
          <p:cNvGrpSpPr/>
          <p:nvPr/>
        </p:nvGrpSpPr>
        <p:grpSpPr>
          <a:xfrm>
            <a:off x="2349686" y="8382657"/>
            <a:ext cx="3276268" cy="587250"/>
            <a:chOff x="3879906" y="8674144"/>
            <a:chExt cx="3276268" cy="587250"/>
          </a:xfrm>
        </p:grpSpPr>
        <p:pic>
          <p:nvPicPr>
            <p:cNvPr id="47" name="Bild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79906" y="8674144"/>
              <a:ext cx="3276268" cy="584688"/>
            </a:xfrm>
            <a:prstGeom prst="rect">
              <a:avLst/>
            </a:prstGeom>
          </p:spPr>
        </p:pic>
        <p:sp>
          <p:nvSpPr>
            <p:cNvPr id="48" name="Shape 54"/>
            <p:cNvSpPr/>
            <p:nvPr/>
          </p:nvSpPr>
          <p:spPr>
            <a:xfrm>
              <a:off x="4019669" y="8873952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registration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deadline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49" name="Gruppierung 24"/>
          <p:cNvGrpSpPr/>
          <p:nvPr/>
        </p:nvGrpSpPr>
        <p:grpSpPr>
          <a:xfrm>
            <a:off x="2349686" y="7665319"/>
            <a:ext cx="3276274" cy="584689"/>
            <a:chOff x="3927818" y="3952433"/>
            <a:chExt cx="3276274" cy="584689"/>
          </a:xfrm>
        </p:grpSpPr>
        <p:pic>
          <p:nvPicPr>
            <p:cNvPr id="50" name="Bild 2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27818" y="3952433"/>
              <a:ext cx="3276274" cy="584689"/>
            </a:xfrm>
            <a:prstGeom prst="rect">
              <a:avLst/>
            </a:prstGeom>
          </p:spPr>
        </p:pic>
        <p:sp>
          <p:nvSpPr>
            <p:cNvPr id="51" name="Shape 54"/>
            <p:cNvSpPr/>
            <p:nvPr/>
          </p:nvSpPr>
          <p:spPr>
            <a:xfrm>
              <a:off x="4067581" y="4142890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phone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number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215691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uppierung 30"/>
          <p:cNvGrpSpPr/>
          <p:nvPr/>
        </p:nvGrpSpPr>
        <p:grpSpPr>
          <a:xfrm>
            <a:off x="262154" y="5471625"/>
            <a:ext cx="3276268" cy="584688"/>
            <a:chOff x="262154" y="5471625"/>
            <a:chExt cx="3276268" cy="584688"/>
          </a:xfrm>
        </p:grpSpPr>
        <p:pic>
          <p:nvPicPr>
            <p:cNvPr id="34" name="Bild 3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2154" y="5471625"/>
              <a:ext cx="3276268" cy="584688"/>
            </a:xfrm>
            <a:prstGeom prst="rect">
              <a:avLst/>
            </a:prstGeom>
          </p:spPr>
        </p:pic>
        <p:sp>
          <p:nvSpPr>
            <p:cNvPr id="36" name="Shape 54"/>
            <p:cNvSpPr/>
            <p:nvPr/>
          </p:nvSpPr>
          <p:spPr>
            <a:xfrm>
              <a:off x="384622" y="5644872"/>
              <a:ext cx="3016102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en-GB" sz="1400" dirty="0">
                  <a:latin typeface="Arial"/>
                  <a:cs typeface="Arial"/>
                </a:rPr>
                <a:t>website</a:t>
              </a:r>
              <a:r>
                <a:rPr lang="de-DE" sz="1400" dirty="0">
                  <a:latin typeface="Arial"/>
                  <a:cs typeface="Arial"/>
                </a:rPr>
                <a:t> </a:t>
              </a:r>
              <a:r>
                <a:rPr lang="en-US" sz="1400" dirty="0">
                  <a:latin typeface="Arial"/>
                  <a:cs typeface="Arial"/>
                </a:rPr>
                <a:t>of your registration page </a:t>
              </a:r>
              <a:br>
                <a:rPr lang="en-US" sz="1400" dirty="0">
                  <a:latin typeface="Arial"/>
                  <a:cs typeface="Arial"/>
                </a:rPr>
              </a:br>
              <a:r>
                <a:rPr lang="en-US" sz="1400" dirty="0">
                  <a:latin typeface="Arial"/>
                  <a:cs typeface="Arial"/>
                </a:rPr>
                <a:t>(if booked)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37" name="Gruppierung 36"/>
          <p:cNvGrpSpPr/>
          <p:nvPr/>
        </p:nvGrpSpPr>
        <p:grpSpPr>
          <a:xfrm>
            <a:off x="262151" y="4712957"/>
            <a:ext cx="3276274" cy="584689"/>
            <a:chOff x="262151" y="4712957"/>
            <a:chExt cx="3276274" cy="584689"/>
          </a:xfrm>
        </p:grpSpPr>
        <p:pic>
          <p:nvPicPr>
            <p:cNvPr id="38" name="Bild 3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2151" y="4712957"/>
              <a:ext cx="3276274" cy="584689"/>
            </a:xfrm>
            <a:prstGeom prst="rect">
              <a:avLst/>
            </a:prstGeom>
          </p:spPr>
        </p:pic>
        <p:sp>
          <p:nvSpPr>
            <p:cNvPr id="39" name="Shape 54"/>
            <p:cNvSpPr/>
            <p:nvPr/>
          </p:nvSpPr>
          <p:spPr>
            <a:xfrm>
              <a:off x="384622" y="4898442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e-mail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40" name="Gruppierung 39"/>
          <p:cNvGrpSpPr/>
          <p:nvPr/>
        </p:nvGrpSpPr>
        <p:grpSpPr>
          <a:xfrm>
            <a:off x="262151" y="3952433"/>
            <a:ext cx="3276274" cy="584690"/>
            <a:chOff x="262151" y="3952433"/>
            <a:chExt cx="3276274" cy="584690"/>
          </a:xfrm>
        </p:grpSpPr>
        <p:pic>
          <p:nvPicPr>
            <p:cNvPr id="41" name="Bild 4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2151" y="3952433"/>
              <a:ext cx="3276274" cy="584689"/>
            </a:xfrm>
            <a:prstGeom prst="rect">
              <a:avLst/>
            </a:prstGeom>
          </p:spPr>
        </p:pic>
        <p:sp>
          <p:nvSpPr>
            <p:cNvPr id="42" name="Shape 54"/>
            <p:cNvSpPr/>
            <p:nvPr/>
          </p:nvSpPr>
          <p:spPr>
            <a:xfrm>
              <a:off x="384622" y="4149681"/>
              <a:ext cx="2626709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contact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person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43" name="Gruppierung 42"/>
          <p:cNvGrpSpPr/>
          <p:nvPr/>
        </p:nvGrpSpPr>
        <p:grpSpPr>
          <a:xfrm>
            <a:off x="262154" y="6216770"/>
            <a:ext cx="3276268" cy="584688"/>
            <a:chOff x="262154" y="6216770"/>
            <a:chExt cx="3276268" cy="584688"/>
          </a:xfrm>
        </p:grpSpPr>
        <p:pic>
          <p:nvPicPr>
            <p:cNvPr id="44" name="Bild 4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2154" y="6216770"/>
              <a:ext cx="3276268" cy="584688"/>
            </a:xfrm>
            <a:prstGeom prst="rect">
              <a:avLst/>
            </a:prstGeom>
          </p:spPr>
        </p:pic>
        <p:sp>
          <p:nvSpPr>
            <p:cNvPr id="45" name="Shape 54"/>
            <p:cNvSpPr/>
            <p:nvPr/>
          </p:nvSpPr>
          <p:spPr>
            <a:xfrm>
              <a:off x="384622" y="6411517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meeting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point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46" name="Gruppierung 45"/>
          <p:cNvGrpSpPr/>
          <p:nvPr/>
        </p:nvGrpSpPr>
        <p:grpSpPr>
          <a:xfrm>
            <a:off x="3927824" y="6208415"/>
            <a:ext cx="3276263" cy="584687"/>
            <a:chOff x="3927824" y="6208415"/>
            <a:chExt cx="3276263" cy="584687"/>
          </a:xfrm>
        </p:grpSpPr>
        <p:pic>
          <p:nvPicPr>
            <p:cNvPr id="47" name="Bild 4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27824" y="6208415"/>
              <a:ext cx="3276263" cy="584687"/>
            </a:xfrm>
            <a:prstGeom prst="rect">
              <a:avLst/>
            </a:prstGeom>
          </p:spPr>
        </p:pic>
        <p:sp>
          <p:nvSpPr>
            <p:cNvPr id="48" name="Shape 54"/>
            <p:cNvSpPr/>
            <p:nvPr/>
          </p:nvSpPr>
          <p:spPr>
            <a:xfrm>
              <a:off x="4040334" y="6381543"/>
              <a:ext cx="308703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place where the start number is handed out to your company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49" name="Gruppierung 48"/>
          <p:cNvGrpSpPr/>
          <p:nvPr/>
        </p:nvGrpSpPr>
        <p:grpSpPr>
          <a:xfrm>
            <a:off x="3908729" y="6953560"/>
            <a:ext cx="3281017" cy="584687"/>
            <a:chOff x="3908729" y="6953560"/>
            <a:chExt cx="3281017" cy="584687"/>
          </a:xfrm>
        </p:grpSpPr>
        <p:pic>
          <p:nvPicPr>
            <p:cNvPr id="50" name="Bild 4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8729" y="6953560"/>
              <a:ext cx="3281017" cy="584687"/>
            </a:xfrm>
            <a:prstGeom prst="rect">
              <a:avLst/>
            </a:prstGeom>
          </p:spPr>
        </p:pic>
        <p:sp>
          <p:nvSpPr>
            <p:cNvPr id="51" name="Shape 54"/>
            <p:cNvSpPr/>
            <p:nvPr/>
          </p:nvSpPr>
          <p:spPr>
            <a:xfrm>
              <a:off x="4040334" y="7055599"/>
              <a:ext cx="2626714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/>
                  <a:cs typeface="Arial"/>
                </a:rPr>
                <a:t>free</a:t>
              </a:r>
              <a:r>
                <a:rPr lang="de-DE" sz="1400" dirty="0">
                  <a:latin typeface="Arial"/>
                  <a:cs typeface="Arial"/>
                </a:rPr>
                <a:t> </a:t>
              </a:r>
              <a:r>
                <a:rPr lang="de-DE" sz="1400" dirty="0" err="1">
                  <a:latin typeface="Arial"/>
                  <a:cs typeface="Arial"/>
                </a:rPr>
                <a:t>text</a:t>
              </a:r>
              <a:r>
                <a:rPr lang="de-DE" sz="1400" dirty="0">
                  <a:latin typeface="Arial"/>
                  <a:cs typeface="Arial"/>
                </a:rPr>
                <a:t> </a:t>
              </a:r>
              <a:r>
                <a:rPr lang="de-DE" sz="1400" dirty="0" err="1">
                  <a:latin typeface="Arial"/>
                  <a:cs typeface="Arial"/>
                </a:rPr>
                <a:t>field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52" name="Gruppierung 51"/>
          <p:cNvGrpSpPr/>
          <p:nvPr/>
        </p:nvGrpSpPr>
        <p:grpSpPr>
          <a:xfrm>
            <a:off x="3927821" y="4712957"/>
            <a:ext cx="3276268" cy="584688"/>
            <a:chOff x="3927821" y="4712957"/>
            <a:chExt cx="3276268" cy="584688"/>
          </a:xfrm>
        </p:grpSpPr>
        <p:pic>
          <p:nvPicPr>
            <p:cNvPr id="54" name="Bild 5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27821" y="4712957"/>
              <a:ext cx="3276268" cy="584688"/>
            </a:xfrm>
            <a:prstGeom prst="rect">
              <a:avLst/>
            </a:prstGeom>
          </p:spPr>
        </p:pic>
        <p:sp>
          <p:nvSpPr>
            <p:cNvPr id="55" name="Shape 54"/>
            <p:cNvSpPr/>
            <p:nvPr/>
          </p:nvSpPr>
          <p:spPr>
            <a:xfrm>
              <a:off x="4067581" y="4878065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registration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deadline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56" name="Gruppierung 55"/>
          <p:cNvGrpSpPr/>
          <p:nvPr/>
        </p:nvGrpSpPr>
        <p:grpSpPr>
          <a:xfrm>
            <a:off x="3927818" y="3952433"/>
            <a:ext cx="3276274" cy="584689"/>
            <a:chOff x="3927818" y="3952433"/>
            <a:chExt cx="3276274" cy="584689"/>
          </a:xfrm>
        </p:grpSpPr>
        <p:pic>
          <p:nvPicPr>
            <p:cNvPr id="57" name="Bild 56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27818" y="3952433"/>
              <a:ext cx="3276274" cy="584689"/>
            </a:xfrm>
            <a:prstGeom prst="rect">
              <a:avLst/>
            </a:prstGeom>
          </p:spPr>
        </p:pic>
        <p:sp>
          <p:nvSpPr>
            <p:cNvPr id="58" name="Shape 54"/>
            <p:cNvSpPr/>
            <p:nvPr/>
          </p:nvSpPr>
          <p:spPr>
            <a:xfrm>
              <a:off x="4067581" y="4142890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phone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number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59" name="Gruppierung 58"/>
          <p:cNvGrpSpPr/>
          <p:nvPr/>
        </p:nvGrpSpPr>
        <p:grpSpPr>
          <a:xfrm>
            <a:off x="3927821" y="5463270"/>
            <a:ext cx="3276268" cy="584688"/>
            <a:chOff x="3927821" y="5463270"/>
            <a:chExt cx="3276268" cy="584688"/>
          </a:xfrm>
        </p:grpSpPr>
        <p:pic>
          <p:nvPicPr>
            <p:cNvPr id="60" name="Bild 59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27821" y="5463270"/>
              <a:ext cx="3276268" cy="584688"/>
            </a:xfrm>
            <a:prstGeom prst="rect">
              <a:avLst/>
            </a:prstGeom>
          </p:spPr>
        </p:pic>
        <p:sp>
          <p:nvSpPr>
            <p:cNvPr id="61" name="Shape 54"/>
            <p:cNvSpPr/>
            <p:nvPr/>
          </p:nvSpPr>
          <p:spPr>
            <a:xfrm>
              <a:off x="4067580" y="5657607"/>
              <a:ext cx="2626714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&lt;time&gt;</a:t>
              </a:r>
            </a:p>
          </p:txBody>
        </p:sp>
      </p:grpSp>
      <p:grpSp>
        <p:nvGrpSpPr>
          <p:cNvPr id="2" name="Gruppierung 1"/>
          <p:cNvGrpSpPr/>
          <p:nvPr/>
        </p:nvGrpSpPr>
        <p:grpSpPr>
          <a:xfrm>
            <a:off x="262157" y="6953560"/>
            <a:ext cx="3276263" cy="584688"/>
            <a:chOff x="262157" y="6953560"/>
            <a:chExt cx="3276263" cy="584688"/>
          </a:xfrm>
        </p:grpSpPr>
        <p:pic>
          <p:nvPicPr>
            <p:cNvPr id="63" name="Bild 62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2157" y="6953560"/>
              <a:ext cx="3276263" cy="584687"/>
            </a:xfrm>
            <a:prstGeom prst="rect">
              <a:avLst/>
            </a:prstGeom>
          </p:spPr>
        </p:pic>
        <p:sp>
          <p:nvSpPr>
            <p:cNvPr id="64" name="Shape 54"/>
            <p:cNvSpPr/>
            <p:nvPr/>
          </p:nvSpPr>
          <p:spPr>
            <a:xfrm>
              <a:off x="377167" y="7130802"/>
              <a:ext cx="3128930" cy="407446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date of handing out the start number to your company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Boreas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</Words>
  <Application>Microsoft Office PowerPoint</Application>
  <PresentationFormat>Benutzerdefiniert</PresentationFormat>
  <Paragraphs>18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Arial</vt:lpstr>
      <vt:lpstr>Calibri Light</vt:lpstr>
      <vt:lpstr>Helvetica Neue</vt:lpstr>
      <vt:lpstr>Default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Schumm, Stefan (Infront B2Run)</dc:creator>
  <cp:lastModifiedBy>Lorenz Thalhammer</cp:lastModifiedBy>
  <cp:revision>100</cp:revision>
  <cp:lastPrinted>2015-11-02T09:26:55Z</cp:lastPrinted>
  <dcterms:created xsi:type="dcterms:W3CDTF">2015-11-02T15:56:48Z</dcterms:created>
  <dcterms:modified xsi:type="dcterms:W3CDTF">2022-02-16T09:31:44Z</dcterms:modified>
</cp:coreProperties>
</file>