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6" r:id="rId2"/>
    <p:sldId id="267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7" autoAdjust="0"/>
    <p:restoredTop sz="94537" autoAdjust="0"/>
  </p:normalViewPr>
  <p:slideViewPr>
    <p:cSldViewPr snapToGrid="0" snapToObjects="1">
      <p:cViewPr varScale="1">
        <p:scale>
          <a:sx n="74" d="100"/>
          <a:sy n="74" d="100"/>
        </p:scale>
        <p:origin x="2770" y="77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2146300" y="0"/>
            <a:ext cx="5407504" cy="90805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 err="1"/>
              <a:t>Veuillez</a:t>
            </a:r>
            <a:r>
              <a:rPr lang="de-DE" dirty="0"/>
              <a:t> </a:t>
            </a:r>
            <a:r>
              <a:rPr lang="de-DE" dirty="0" err="1"/>
              <a:t>insérer</a:t>
            </a:r>
            <a:r>
              <a:rPr lang="de-DE" dirty="0"/>
              <a:t> </a:t>
            </a:r>
            <a:r>
              <a:rPr lang="de-DE" dirty="0" err="1"/>
              <a:t>ici</a:t>
            </a:r>
            <a:r>
              <a:rPr lang="de-DE" dirty="0"/>
              <a:t> </a:t>
            </a:r>
            <a:r>
              <a:rPr lang="de-DE" dirty="0" err="1"/>
              <a:t>votre</a:t>
            </a:r>
            <a:r>
              <a:rPr lang="de-DE" dirty="0"/>
              <a:t> </a:t>
            </a:r>
            <a:r>
              <a:rPr lang="de-DE" dirty="0" err="1"/>
              <a:t>photo</a:t>
            </a:r>
            <a:r>
              <a:rPr lang="de-DE" dirty="0"/>
              <a:t> </a:t>
            </a:r>
            <a:r>
              <a:rPr lang="de-DE" dirty="0" err="1"/>
              <a:t>d’équipe</a:t>
            </a:r>
            <a:r>
              <a:rPr lang="de-DE" dirty="0"/>
              <a:t> individuelle et </a:t>
            </a:r>
            <a:r>
              <a:rPr lang="de-DE" dirty="0" err="1"/>
              <a:t>placez</a:t>
            </a:r>
            <a:r>
              <a:rPr lang="de-DE" dirty="0"/>
              <a:t> </a:t>
            </a:r>
            <a:r>
              <a:rPr lang="de-DE" dirty="0" err="1"/>
              <a:t>l’image</a:t>
            </a:r>
            <a:r>
              <a:rPr lang="de-DE" dirty="0"/>
              <a:t> en </a:t>
            </a:r>
            <a:br>
              <a:rPr lang="de-DE" dirty="0"/>
            </a:br>
            <a:r>
              <a:rPr lang="de-DE" dirty="0" err="1"/>
              <a:t>arrière</a:t>
            </a:r>
            <a:r>
              <a:rPr lang="de-DE" dirty="0"/>
              <a:t>-plan.</a:t>
            </a:r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9476"/>
            <a:ext cx="646569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ung 15"/>
          <p:cNvGrpSpPr/>
          <p:nvPr/>
        </p:nvGrpSpPr>
        <p:grpSpPr>
          <a:xfrm>
            <a:off x="2349686" y="6947981"/>
            <a:ext cx="3281023" cy="586807"/>
            <a:chOff x="384625" y="8674144"/>
            <a:chExt cx="3281023" cy="586807"/>
          </a:xfrm>
        </p:grpSpPr>
        <p:pic>
          <p:nvPicPr>
            <p:cNvPr id="19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5" y="8674144"/>
              <a:ext cx="3281023" cy="584689"/>
            </a:xfrm>
            <a:prstGeom prst="rect">
              <a:avLst/>
            </a:prstGeom>
          </p:spPr>
        </p:pic>
        <p:sp>
          <p:nvSpPr>
            <p:cNvPr id="20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&lt;Email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adresse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1" name="Gruppierung 18"/>
          <p:cNvGrpSpPr/>
          <p:nvPr/>
        </p:nvGrpSpPr>
        <p:grpSpPr>
          <a:xfrm>
            <a:off x="2349686" y="6230642"/>
            <a:ext cx="3281029" cy="584690"/>
            <a:chOff x="259774" y="3952433"/>
            <a:chExt cx="3281029" cy="584690"/>
          </a:xfrm>
        </p:grpSpPr>
        <p:pic>
          <p:nvPicPr>
            <p:cNvPr id="22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3952433"/>
              <a:ext cx="3281029" cy="584689"/>
            </a:xfrm>
            <a:prstGeom prst="rect">
              <a:avLst/>
            </a:prstGeom>
          </p:spPr>
        </p:pic>
        <p:sp>
          <p:nvSpPr>
            <p:cNvPr id="23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4" name="Gruppierung 21"/>
          <p:cNvGrpSpPr/>
          <p:nvPr/>
        </p:nvGrpSpPr>
        <p:grpSpPr>
          <a:xfrm>
            <a:off x="2349686" y="8382657"/>
            <a:ext cx="3281023" cy="587250"/>
            <a:chOff x="3877529" y="8674144"/>
            <a:chExt cx="3281023" cy="587250"/>
          </a:xfrm>
        </p:grpSpPr>
        <p:pic>
          <p:nvPicPr>
            <p:cNvPr id="25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8"/>
            </a:xfrm>
            <a:prstGeom prst="rect">
              <a:avLst/>
            </a:prstGeom>
          </p:spPr>
        </p:pic>
        <p:sp>
          <p:nvSpPr>
            <p:cNvPr id="26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Clôture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d’inscription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7" name="Gruppierung 24"/>
          <p:cNvGrpSpPr/>
          <p:nvPr/>
        </p:nvGrpSpPr>
        <p:grpSpPr>
          <a:xfrm>
            <a:off x="2349686" y="7665319"/>
            <a:ext cx="3281023" cy="584689"/>
            <a:chOff x="3925444" y="3952433"/>
            <a:chExt cx="3281023" cy="584689"/>
          </a:xfrm>
        </p:grpSpPr>
        <p:pic>
          <p:nvPicPr>
            <p:cNvPr id="28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3952433"/>
              <a:ext cx="3281023" cy="584689"/>
            </a:xfrm>
            <a:prstGeom prst="rect">
              <a:avLst/>
            </a:prstGeom>
          </p:spPr>
        </p:pic>
        <p:sp>
          <p:nvSpPr>
            <p:cNvPr id="29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Numèro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téléphone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141527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>
          <a:xfrm>
            <a:off x="2595282" y="0"/>
            <a:ext cx="4958522" cy="9251576"/>
          </a:xfrm>
        </p:spPr>
      </p:sp>
      <p:grpSp>
        <p:nvGrpSpPr>
          <p:cNvPr id="16" name="Gruppierung 15"/>
          <p:cNvGrpSpPr/>
          <p:nvPr/>
        </p:nvGrpSpPr>
        <p:grpSpPr>
          <a:xfrm>
            <a:off x="2349686" y="6947981"/>
            <a:ext cx="3281023" cy="586807"/>
            <a:chOff x="384625" y="8674144"/>
            <a:chExt cx="3281023" cy="586807"/>
          </a:xfrm>
        </p:grpSpPr>
        <p:pic>
          <p:nvPicPr>
            <p:cNvPr id="17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5" y="8674144"/>
              <a:ext cx="3281023" cy="584689"/>
            </a:xfrm>
            <a:prstGeom prst="rect">
              <a:avLst/>
            </a:prstGeom>
          </p:spPr>
        </p:pic>
        <p:sp>
          <p:nvSpPr>
            <p:cNvPr id="18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&lt;Email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adresse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19" name="Gruppierung 18"/>
          <p:cNvGrpSpPr/>
          <p:nvPr/>
        </p:nvGrpSpPr>
        <p:grpSpPr>
          <a:xfrm>
            <a:off x="2349686" y="6230642"/>
            <a:ext cx="3281029" cy="584690"/>
            <a:chOff x="259774" y="3952433"/>
            <a:chExt cx="3281029" cy="584690"/>
          </a:xfrm>
        </p:grpSpPr>
        <p:pic>
          <p:nvPicPr>
            <p:cNvPr id="20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3952433"/>
              <a:ext cx="3281029" cy="584689"/>
            </a:xfrm>
            <a:prstGeom prst="rect">
              <a:avLst/>
            </a:prstGeom>
          </p:spPr>
        </p:pic>
        <p:sp>
          <p:nvSpPr>
            <p:cNvPr id="21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2" name="Gruppierung 21"/>
          <p:cNvGrpSpPr/>
          <p:nvPr/>
        </p:nvGrpSpPr>
        <p:grpSpPr>
          <a:xfrm>
            <a:off x="2349686" y="8382657"/>
            <a:ext cx="3281023" cy="587250"/>
            <a:chOff x="3877529" y="8674144"/>
            <a:chExt cx="3281023" cy="587250"/>
          </a:xfrm>
        </p:grpSpPr>
        <p:pic>
          <p:nvPicPr>
            <p:cNvPr id="23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8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Clôture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d’inscription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5" name="Gruppierung 24"/>
          <p:cNvGrpSpPr/>
          <p:nvPr/>
        </p:nvGrpSpPr>
        <p:grpSpPr>
          <a:xfrm>
            <a:off x="2349686" y="7665319"/>
            <a:ext cx="3281023" cy="584689"/>
            <a:chOff x="3925444" y="3952433"/>
            <a:chExt cx="3281023" cy="584689"/>
          </a:xfrm>
        </p:grpSpPr>
        <p:pic>
          <p:nvPicPr>
            <p:cNvPr id="26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3952433"/>
              <a:ext cx="3281023" cy="584689"/>
            </a:xfrm>
            <a:prstGeom prst="rect">
              <a:avLst/>
            </a:prstGeom>
          </p:spPr>
        </p:pic>
        <p:sp>
          <p:nvSpPr>
            <p:cNvPr id="27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Numèro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téléphone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09303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ung 30"/>
          <p:cNvGrpSpPr/>
          <p:nvPr/>
        </p:nvGrpSpPr>
        <p:grpSpPr>
          <a:xfrm>
            <a:off x="259777" y="5471625"/>
            <a:ext cx="3281023" cy="584688"/>
            <a:chOff x="259777" y="5471625"/>
            <a:chExt cx="3281023" cy="584688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5471625"/>
              <a:ext cx="3281023" cy="584688"/>
            </a:xfrm>
            <a:prstGeom prst="rect">
              <a:avLst/>
            </a:prstGeom>
          </p:spPr>
        </p:pic>
        <p:sp>
          <p:nvSpPr>
            <p:cNvPr id="36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>
                  <a:latin typeface="Arial"/>
                  <a:cs typeface="Arial"/>
                </a:rPr>
                <a:t>Lien de </a:t>
              </a:r>
              <a:r>
                <a:rPr lang="de-DE" sz="1400" dirty="0" err="1">
                  <a:latin typeface="Arial"/>
                  <a:cs typeface="Arial"/>
                </a:rPr>
                <a:t>votre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page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d'inscription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7" name="Gruppierung 36"/>
          <p:cNvGrpSpPr/>
          <p:nvPr/>
        </p:nvGrpSpPr>
        <p:grpSpPr>
          <a:xfrm>
            <a:off x="259777" y="4712957"/>
            <a:ext cx="3281023" cy="584689"/>
            <a:chOff x="259777" y="4712957"/>
            <a:chExt cx="3281023" cy="584689"/>
          </a:xfrm>
        </p:grpSpPr>
        <p:pic>
          <p:nvPicPr>
            <p:cNvPr id="38" name="Bild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4712957"/>
              <a:ext cx="3281023" cy="584689"/>
            </a:xfrm>
            <a:prstGeom prst="rect">
              <a:avLst/>
            </a:prstGeom>
          </p:spPr>
        </p:pic>
        <p:sp>
          <p:nvSpPr>
            <p:cNvPr id="39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&lt;Email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adresse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0" name="Gruppierung 39"/>
          <p:cNvGrpSpPr/>
          <p:nvPr/>
        </p:nvGrpSpPr>
        <p:grpSpPr>
          <a:xfrm>
            <a:off x="259774" y="3952433"/>
            <a:ext cx="3281029" cy="584690"/>
            <a:chOff x="259774" y="3952433"/>
            <a:chExt cx="3281029" cy="584690"/>
          </a:xfrm>
        </p:grpSpPr>
        <p:pic>
          <p:nvPicPr>
            <p:cNvPr id="41" name="Bild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3952433"/>
              <a:ext cx="3281029" cy="584689"/>
            </a:xfrm>
            <a:prstGeom prst="rect">
              <a:avLst/>
            </a:prstGeom>
          </p:spPr>
        </p:pic>
        <p:sp>
          <p:nvSpPr>
            <p:cNvPr id="42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3" name="Gruppierung 42"/>
          <p:cNvGrpSpPr/>
          <p:nvPr/>
        </p:nvGrpSpPr>
        <p:grpSpPr>
          <a:xfrm>
            <a:off x="259780" y="6216770"/>
            <a:ext cx="3281017" cy="584688"/>
            <a:chOff x="259780" y="6216770"/>
            <a:chExt cx="3281017" cy="584688"/>
          </a:xfrm>
        </p:grpSpPr>
        <p:pic>
          <p:nvPicPr>
            <p:cNvPr id="44" name="Bild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80" y="6216770"/>
              <a:ext cx="3281017" cy="584688"/>
            </a:xfrm>
            <a:prstGeom prst="rect">
              <a:avLst/>
            </a:prstGeom>
          </p:spPr>
        </p:pic>
        <p:sp>
          <p:nvSpPr>
            <p:cNvPr id="45" name="Shape 54"/>
            <p:cNvSpPr/>
            <p:nvPr/>
          </p:nvSpPr>
          <p:spPr>
            <a:xfrm>
              <a:off x="384622" y="641151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&lt;Point de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recontre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6" name="Gruppierung 45"/>
          <p:cNvGrpSpPr/>
          <p:nvPr/>
        </p:nvGrpSpPr>
        <p:grpSpPr>
          <a:xfrm>
            <a:off x="3925447" y="6208415"/>
            <a:ext cx="3281017" cy="584687"/>
            <a:chOff x="3925447" y="6208415"/>
            <a:chExt cx="3281017" cy="584687"/>
          </a:xfrm>
        </p:grpSpPr>
        <p:pic>
          <p:nvPicPr>
            <p:cNvPr id="47" name="Bild 4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7" y="6208415"/>
              <a:ext cx="3281017" cy="584687"/>
            </a:xfrm>
            <a:prstGeom prst="rect">
              <a:avLst/>
            </a:prstGeom>
          </p:spPr>
        </p:pic>
        <p:sp>
          <p:nvSpPr>
            <p:cNvPr id="48" name="Shape 54"/>
            <p:cNvSpPr/>
            <p:nvPr/>
          </p:nvSpPr>
          <p:spPr>
            <a:xfrm>
              <a:off x="4040334" y="6381543"/>
              <a:ext cx="308703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/>
                  <a:cs typeface="Arial"/>
                </a:rPr>
                <a:t>Lieu</a:t>
              </a:r>
              <a:r>
                <a:rPr lang="de-DE" sz="1400" dirty="0">
                  <a:latin typeface="Arial"/>
                  <a:cs typeface="Arial"/>
                </a:rPr>
                <a:t> de la </a:t>
              </a:r>
              <a:r>
                <a:rPr lang="de-DE" sz="1400" dirty="0" err="1">
                  <a:latin typeface="Arial"/>
                  <a:cs typeface="Arial"/>
                </a:rPr>
                <a:t>distribution</a:t>
              </a:r>
              <a:r>
                <a:rPr lang="de-DE" sz="1400" dirty="0">
                  <a:latin typeface="Arial"/>
                  <a:cs typeface="Arial"/>
                </a:rPr>
                <a:t> de </a:t>
              </a:r>
              <a:r>
                <a:rPr lang="de-DE" sz="1400" dirty="0" err="1">
                  <a:latin typeface="Arial"/>
                  <a:cs typeface="Arial"/>
                </a:rPr>
                <a:t>dossards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dans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votre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entreprise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9" name="Gruppierung 48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50" name="Bild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51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>
                  <a:latin typeface="Arial"/>
                  <a:cs typeface="Arial"/>
                </a:rPr>
                <a:t>Zone de texte </a:t>
              </a:r>
              <a:r>
                <a:rPr lang="de-DE" sz="1400" dirty="0" err="1">
                  <a:latin typeface="Arial"/>
                  <a:cs typeface="Arial"/>
                </a:rPr>
                <a:t>libre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2" name="Gruppierung 51"/>
          <p:cNvGrpSpPr/>
          <p:nvPr/>
        </p:nvGrpSpPr>
        <p:grpSpPr>
          <a:xfrm>
            <a:off x="3925444" y="4712957"/>
            <a:ext cx="3281023" cy="584688"/>
            <a:chOff x="3925444" y="4712957"/>
            <a:chExt cx="3281023" cy="584688"/>
          </a:xfrm>
        </p:grpSpPr>
        <p:pic>
          <p:nvPicPr>
            <p:cNvPr id="54" name="Bild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4712957"/>
              <a:ext cx="3281023" cy="584688"/>
            </a:xfrm>
            <a:prstGeom prst="rect">
              <a:avLst/>
            </a:prstGeom>
          </p:spPr>
        </p:pic>
        <p:sp>
          <p:nvSpPr>
            <p:cNvPr id="55" name="Shape 54"/>
            <p:cNvSpPr/>
            <p:nvPr/>
          </p:nvSpPr>
          <p:spPr>
            <a:xfrm>
              <a:off x="4067581" y="487806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Clôture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d’inscription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6" name="Gruppierung 55"/>
          <p:cNvGrpSpPr/>
          <p:nvPr/>
        </p:nvGrpSpPr>
        <p:grpSpPr>
          <a:xfrm>
            <a:off x="3925444" y="3952433"/>
            <a:ext cx="3281023" cy="584689"/>
            <a:chOff x="3925444" y="3952433"/>
            <a:chExt cx="3281023" cy="584689"/>
          </a:xfrm>
        </p:grpSpPr>
        <p:pic>
          <p:nvPicPr>
            <p:cNvPr id="57" name="Bild 5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3952433"/>
              <a:ext cx="3281023" cy="584689"/>
            </a:xfrm>
            <a:prstGeom prst="rect">
              <a:avLst/>
            </a:prstGeom>
          </p:spPr>
        </p:pic>
        <p:sp>
          <p:nvSpPr>
            <p:cNvPr id="58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Numèro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téléphone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9" name="Gruppierung 58"/>
          <p:cNvGrpSpPr/>
          <p:nvPr/>
        </p:nvGrpSpPr>
        <p:grpSpPr>
          <a:xfrm>
            <a:off x="3925447" y="5463270"/>
            <a:ext cx="3281017" cy="584688"/>
            <a:chOff x="3925447" y="5463270"/>
            <a:chExt cx="3281017" cy="584688"/>
          </a:xfrm>
        </p:grpSpPr>
        <p:pic>
          <p:nvPicPr>
            <p:cNvPr id="60" name="Bild 5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7" y="5463270"/>
              <a:ext cx="3281017" cy="584688"/>
            </a:xfrm>
            <a:prstGeom prst="rect">
              <a:avLst/>
            </a:prstGeom>
          </p:spPr>
        </p:pic>
        <p:sp>
          <p:nvSpPr>
            <p:cNvPr id="61" name="Shape 54"/>
            <p:cNvSpPr/>
            <p:nvPr/>
          </p:nvSpPr>
          <p:spPr>
            <a:xfrm>
              <a:off x="4067580" y="5657607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&lt;Heure&gt;</a:t>
              </a:r>
            </a:p>
          </p:txBody>
        </p:sp>
      </p:grpSp>
      <p:grpSp>
        <p:nvGrpSpPr>
          <p:cNvPr id="2" name="Gruppierung 1"/>
          <p:cNvGrpSpPr/>
          <p:nvPr/>
        </p:nvGrpSpPr>
        <p:grpSpPr>
          <a:xfrm>
            <a:off x="259780" y="6953560"/>
            <a:ext cx="3281017" cy="584688"/>
            <a:chOff x="259780" y="6953560"/>
            <a:chExt cx="3281017" cy="584688"/>
          </a:xfrm>
        </p:grpSpPr>
        <p:pic>
          <p:nvPicPr>
            <p:cNvPr id="63" name="Bild 6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80" y="6953560"/>
              <a:ext cx="3281017" cy="584687"/>
            </a:xfrm>
            <a:prstGeom prst="rect">
              <a:avLst/>
            </a:prstGeom>
          </p:spPr>
        </p:pic>
        <p:sp>
          <p:nvSpPr>
            <p:cNvPr id="64" name="Shape 54"/>
            <p:cNvSpPr/>
            <p:nvPr/>
          </p:nvSpPr>
          <p:spPr>
            <a:xfrm>
              <a:off x="377167" y="7130802"/>
              <a:ext cx="3128930" cy="4074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/>
                  <a:cs typeface="Arial"/>
                </a:rPr>
                <a:t>Rendez-vous</a:t>
              </a:r>
              <a:r>
                <a:rPr lang="de-DE" sz="1400" dirty="0">
                  <a:latin typeface="Arial"/>
                  <a:cs typeface="Arial"/>
                </a:rPr>
                <a:t> de la </a:t>
              </a:r>
              <a:r>
                <a:rPr lang="de-DE" sz="1400" dirty="0" err="1">
                  <a:latin typeface="Arial"/>
                  <a:cs typeface="Arial"/>
                </a:rPr>
                <a:t>distribution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br>
                <a:rPr lang="de-DE" sz="1400" dirty="0">
                  <a:latin typeface="Arial"/>
                  <a:cs typeface="Arial"/>
                </a:rPr>
              </a:br>
              <a:r>
                <a:rPr lang="de-DE" sz="1400" dirty="0">
                  <a:latin typeface="Arial"/>
                  <a:cs typeface="Arial"/>
                </a:rPr>
                <a:t>de </a:t>
              </a:r>
              <a:r>
                <a:rPr lang="de-DE" sz="1400" dirty="0" err="1">
                  <a:latin typeface="Arial"/>
                  <a:cs typeface="Arial"/>
                </a:rPr>
                <a:t>dossards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dans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votre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entreprise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Benutzerdefiniert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 Light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Lorenz Thalhammer</cp:lastModifiedBy>
  <cp:revision>96</cp:revision>
  <cp:lastPrinted>2015-11-02T09:26:55Z</cp:lastPrinted>
  <dcterms:created xsi:type="dcterms:W3CDTF">2015-11-02T15:56:48Z</dcterms:created>
  <dcterms:modified xsi:type="dcterms:W3CDTF">2022-02-16T09:32:49Z</dcterms:modified>
</cp:coreProperties>
</file>