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62" r:id="rId2"/>
    <p:sldId id="265" r:id="rId3"/>
    <p:sldId id="257" r:id="rId4"/>
  </p:sldIdLst>
  <p:sldSz cx="7562850" cy="10688638"/>
  <p:notesSz cx="6797675" cy="9926638"/>
  <p:defaultTextStyle>
    <a:lvl1pPr>
      <a:defRPr sz="2000">
        <a:latin typeface="Calibri Light"/>
        <a:ea typeface="Calibri Light"/>
        <a:cs typeface="Calibri Light"/>
        <a:sym typeface="Calibri Light"/>
      </a:defRPr>
    </a:lvl1pPr>
    <a:lvl2pPr indent="129512">
      <a:defRPr sz="2000">
        <a:latin typeface="Calibri Light"/>
        <a:ea typeface="Calibri Light"/>
        <a:cs typeface="Calibri Light"/>
        <a:sym typeface="Calibri Light"/>
      </a:defRPr>
    </a:lvl2pPr>
    <a:lvl3pPr indent="259022">
      <a:defRPr sz="2000">
        <a:latin typeface="Calibri Light"/>
        <a:ea typeface="Calibri Light"/>
        <a:cs typeface="Calibri Light"/>
        <a:sym typeface="Calibri Light"/>
      </a:defRPr>
    </a:lvl3pPr>
    <a:lvl4pPr indent="388534">
      <a:defRPr sz="2000">
        <a:latin typeface="Calibri Light"/>
        <a:ea typeface="Calibri Light"/>
        <a:cs typeface="Calibri Light"/>
        <a:sym typeface="Calibri Light"/>
      </a:defRPr>
    </a:lvl4pPr>
    <a:lvl5pPr indent="518044">
      <a:defRPr sz="2000">
        <a:latin typeface="Calibri Light"/>
        <a:ea typeface="Calibri Light"/>
        <a:cs typeface="Calibri Light"/>
        <a:sym typeface="Calibri Light"/>
      </a:defRPr>
    </a:lvl5pPr>
    <a:lvl6pPr indent="647557">
      <a:defRPr sz="2000">
        <a:latin typeface="Calibri Light"/>
        <a:ea typeface="Calibri Light"/>
        <a:cs typeface="Calibri Light"/>
        <a:sym typeface="Calibri Light"/>
      </a:defRPr>
    </a:lvl6pPr>
    <a:lvl7pPr indent="777067">
      <a:defRPr sz="2000">
        <a:latin typeface="Calibri Light"/>
        <a:ea typeface="Calibri Light"/>
        <a:cs typeface="Calibri Light"/>
        <a:sym typeface="Calibri Light"/>
      </a:defRPr>
    </a:lvl7pPr>
    <a:lvl8pPr indent="906578">
      <a:defRPr sz="2000">
        <a:latin typeface="Calibri Light"/>
        <a:ea typeface="Calibri Light"/>
        <a:cs typeface="Calibri Light"/>
        <a:sym typeface="Calibri Light"/>
      </a:defRPr>
    </a:lvl8pPr>
    <a:lvl9pPr indent="1036090">
      <a:defRPr sz="2000">
        <a:latin typeface="Calibri Light"/>
        <a:ea typeface="Calibri Light"/>
        <a:cs typeface="Calibri Light"/>
        <a:sym typeface="Calibri Light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323" autoAdjust="0"/>
    <p:restoredTop sz="94545" autoAdjust="0"/>
  </p:normalViewPr>
  <p:slideViewPr>
    <p:cSldViewPr snapToGrid="0" snapToObjects="1">
      <p:cViewPr varScale="1">
        <p:scale>
          <a:sx n="84" d="100"/>
          <a:sy n="84" d="100"/>
        </p:scale>
        <p:origin x="3461" y="86"/>
      </p:cViewPr>
      <p:guideLst>
        <p:guide orient="horz" pos="3367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</p:spPr>
        <p:txBody>
          <a:bodyPr lIns="91433" tIns="45717" rIns="91433" bIns="45717"/>
          <a:lstStyle/>
          <a:p>
            <a:pPr lvl="0"/>
            <a:endParaRPr/>
          </a:p>
        </p:txBody>
      </p:sp>
      <p:sp>
        <p:nvSpPr>
          <p:cNvPr id="47" name="Shape 47"/>
          <p:cNvSpPr>
            <a:spLocks noGrp="1"/>
          </p:cNvSpPr>
          <p:nvPr>
            <p:ph type="body" sz="quarter" idx="1"/>
          </p:nvPr>
        </p:nvSpPr>
        <p:spPr>
          <a:xfrm>
            <a:off x="906357" y="4715154"/>
            <a:ext cx="4984962" cy="4466987"/>
          </a:xfrm>
          <a:prstGeom prst="rect">
            <a:avLst/>
          </a:prstGeom>
        </p:spPr>
        <p:txBody>
          <a:bodyPr lIns="91433" tIns="45717" rIns="91433" bIns="45717"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3870809571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1pPr>
    <a:lvl2pPr indent="64755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2pPr>
    <a:lvl3pPr indent="129512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3pPr>
    <a:lvl4pPr indent="194269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4pPr>
    <a:lvl5pPr indent="259022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5pPr>
    <a:lvl6pPr indent="323777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6pPr>
    <a:lvl7pPr indent="388534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7pPr>
    <a:lvl8pPr indent="453289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8pPr>
    <a:lvl9pPr indent="518044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6762878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6"/>
          <p:cNvSpPr>
            <a:spLocks noGrp="1"/>
          </p:cNvSpPr>
          <p:nvPr>
            <p:ph type="pic" sz="quarter" idx="10" hasCustomPrompt="1"/>
          </p:nvPr>
        </p:nvSpPr>
        <p:spPr>
          <a:xfrm>
            <a:off x="3060700" y="0"/>
            <a:ext cx="4493104" cy="864870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r>
              <a:rPr lang="de-DE" dirty="0"/>
              <a:t>Fügen Sie hier Ihr individuelles Teambild ein und setzen Sie dies im Anschluss in den Hintergrund.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547988043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" y="867995"/>
            <a:ext cx="6882271" cy="2417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091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58" r:id="rId3"/>
  </p:sldLayoutIdLst>
  <p:transition spd="med"/>
  <p:txStyles>
    <p:titleStyle>
      <a:lvl1pPr algn="ctr">
        <a:defRPr sz="4700">
          <a:latin typeface="Calibri Light"/>
          <a:ea typeface="Calibri Light"/>
          <a:cs typeface="Calibri Light"/>
          <a:sym typeface="Calibri Light"/>
        </a:defRPr>
      </a:lvl1pPr>
      <a:lvl2pPr algn="ctr">
        <a:defRPr sz="4700">
          <a:latin typeface="Calibri Light"/>
          <a:ea typeface="Calibri Light"/>
          <a:cs typeface="Calibri Light"/>
          <a:sym typeface="Calibri Light"/>
        </a:defRPr>
      </a:lvl2pPr>
      <a:lvl3pPr algn="ctr">
        <a:defRPr sz="4700">
          <a:latin typeface="Calibri Light"/>
          <a:ea typeface="Calibri Light"/>
          <a:cs typeface="Calibri Light"/>
          <a:sym typeface="Calibri Light"/>
        </a:defRPr>
      </a:lvl3pPr>
      <a:lvl4pPr algn="ctr">
        <a:defRPr sz="4700">
          <a:latin typeface="Calibri Light"/>
          <a:ea typeface="Calibri Light"/>
          <a:cs typeface="Calibri Light"/>
          <a:sym typeface="Calibri Light"/>
        </a:defRPr>
      </a:lvl4pPr>
      <a:lvl5pPr algn="ctr">
        <a:defRPr sz="4700">
          <a:latin typeface="Calibri Light"/>
          <a:ea typeface="Calibri Light"/>
          <a:cs typeface="Calibri Light"/>
          <a:sym typeface="Calibri Light"/>
        </a:defRPr>
      </a:lvl5pPr>
      <a:lvl6pPr algn="ctr">
        <a:defRPr sz="4700">
          <a:latin typeface="Calibri Light"/>
          <a:ea typeface="Calibri Light"/>
          <a:cs typeface="Calibri Light"/>
          <a:sym typeface="Calibri Light"/>
        </a:defRPr>
      </a:lvl6pPr>
      <a:lvl7pPr algn="ctr">
        <a:defRPr sz="4700">
          <a:latin typeface="Calibri Light"/>
          <a:ea typeface="Calibri Light"/>
          <a:cs typeface="Calibri Light"/>
          <a:sym typeface="Calibri Light"/>
        </a:defRPr>
      </a:lvl7pPr>
      <a:lvl8pPr algn="ctr">
        <a:defRPr sz="4700">
          <a:latin typeface="Calibri Light"/>
          <a:ea typeface="Calibri Light"/>
          <a:cs typeface="Calibri Light"/>
          <a:sym typeface="Calibri Light"/>
        </a:defRPr>
      </a:lvl8pPr>
      <a:lvl9pPr algn="ctr">
        <a:defRPr sz="4700">
          <a:latin typeface="Calibri Light"/>
          <a:ea typeface="Calibri Light"/>
          <a:cs typeface="Calibri Light"/>
          <a:sym typeface="Calibri Light"/>
        </a:defRPr>
      </a:lvl9pPr>
    </p:titleStyle>
    <p:bodyStyle>
      <a:lvl1pPr marL="382461" indent="-382461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1pPr>
      <a:lvl2pPr marL="493759" indent="-364252">
        <a:spcBef>
          <a:spcPts val="198"/>
        </a:spcBef>
        <a:buSzPct val="100000"/>
        <a:buFont typeface="Arial"/>
        <a:buChar char="–"/>
        <a:defRPr sz="3600">
          <a:latin typeface="Calibri Light"/>
          <a:ea typeface="Calibri Light"/>
          <a:cs typeface="Calibri Light"/>
          <a:sym typeface="Calibri Light"/>
        </a:defRPr>
      </a:lvl2pPr>
      <a:lvl3pPr marL="598991" indent="-339967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3pPr>
      <a:lvl4pPr marL="796493" indent="-407960">
        <a:spcBef>
          <a:spcPts val="198"/>
        </a:spcBef>
        <a:buSzPct val="100000"/>
        <a:buFont typeface="Arial"/>
        <a:buChar char="–"/>
        <a:defRPr sz="3600">
          <a:latin typeface="Calibri Light"/>
          <a:ea typeface="Calibri Light"/>
          <a:cs typeface="Calibri Light"/>
          <a:sym typeface="Calibri Light"/>
        </a:defRPr>
      </a:lvl4pPr>
      <a:lvl5pPr marL="926005" indent="-407960">
        <a:spcBef>
          <a:spcPts val="198"/>
        </a:spcBef>
        <a:buSzPct val="100000"/>
        <a:buFont typeface="Arial"/>
        <a:buChar char="»"/>
        <a:defRPr sz="3600">
          <a:latin typeface="Calibri Light"/>
          <a:ea typeface="Calibri Light"/>
          <a:cs typeface="Calibri Light"/>
          <a:sym typeface="Calibri Light"/>
        </a:defRPr>
      </a:lvl5pPr>
      <a:lvl6pPr marL="1055516" indent="-407960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6pPr>
      <a:lvl7pPr marL="1185028" indent="-407960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7pPr>
      <a:lvl8pPr marL="1314539" indent="-407960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8pPr>
      <a:lvl9pPr marL="1444051" indent="-407960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9pPr>
    </p:bodyStyle>
    <p:otherStyle>
      <a:lvl1pPr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1pPr>
      <a:lvl2pPr indent="129512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2pPr>
      <a:lvl3pPr indent="259022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3pPr>
      <a:lvl4pPr indent="388534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4pPr>
      <a:lvl5pPr indent="518044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5pPr>
      <a:lvl6pPr indent="647557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6pPr>
      <a:lvl7pPr indent="777067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7pPr>
      <a:lvl8pPr indent="906578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8pPr>
      <a:lvl9pPr indent="1036090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11" Type="http://schemas.openxmlformats.org/officeDocument/2006/relationships/image" Target="../media/image13.png"/><Relationship Id="rId5" Type="http://schemas.openxmlformats.org/officeDocument/2006/relationships/image" Target="../media/image9.png"/><Relationship Id="rId10" Type="http://schemas.openxmlformats.org/officeDocument/2006/relationships/image" Target="../media/image12.png"/><Relationship Id="rId4" Type="http://schemas.openxmlformats.org/officeDocument/2006/relationships/image" Target="../media/image4.pn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Bild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9" y="5687"/>
            <a:ext cx="7554076" cy="10682946"/>
          </a:xfrm>
          <a:prstGeom prst="rect">
            <a:avLst/>
          </a:prstGeom>
        </p:spPr>
      </p:pic>
      <p:grpSp>
        <p:nvGrpSpPr>
          <p:cNvPr id="2" name="Gruppierung 1"/>
          <p:cNvGrpSpPr/>
          <p:nvPr/>
        </p:nvGrpSpPr>
        <p:grpSpPr>
          <a:xfrm>
            <a:off x="2349683" y="6947981"/>
            <a:ext cx="3281029" cy="584689"/>
            <a:chOff x="259774" y="4712957"/>
            <a:chExt cx="3281029" cy="584689"/>
          </a:xfrm>
        </p:grpSpPr>
        <p:pic>
          <p:nvPicPr>
            <p:cNvPr id="3" name="Bild 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774" y="4712957"/>
              <a:ext cx="3281029" cy="584689"/>
            </a:xfrm>
            <a:prstGeom prst="rect">
              <a:avLst/>
            </a:prstGeom>
          </p:spPr>
        </p:pic>
        <p:sp>
          <p:nvSpPr>
            <p:cNvPr id="4" name="Shape 54"/>
            <p:cNvSpPr/>
            <p:nvPr/>
          </p:nvSpPr>
          <p:spPr>
            <a:xfrm>
              <a:off x="384622" y="4898442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&lt;E-Mail-Adresse&gt;</a:t>
              </a:r>
            </a:p>
          </p:txBody>
        </p:sp>
      </p:grpSp>
      <p:grpSp>
        <p:nvGrpSpPr>
          <p:cNvPr id="15" name="Gruppierung 14"/>
          <p:cNvGrpSpPr/>
          <p:nvPr/>
        </p:nvGrpSpPr>
        <p:grpSpPr>
          <a:xfrm>
            <a:off x="2349683" y="6230642"/>
            <a:ext cx="3281029" cy="584690"/>
            <a:chOff x="384622" y="7949295"/>
            <a:chExt cx="3281029" cy="584690"/>
          </a:xfrm>
        </p:grpSpPr>
        <p:pic>
          <p:nvPicPr>
            <p:cNvPr id="6" name="Bild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622" y="7949295"/>
              <a:ext cx="3281029" cy="584690"/>
            </a:xfrm>
            <a:prstGeom prst="rect">
              <a:avLst/>
            </a:prstGeom>
          </p:spPr>
        </p:pic>
        <p:sp>
          <p:nvSpPr>
            <p:cNvPr id="7" name="Shape 54"/>
            <p:cNvSpPr/>
            <p:nvPr/>
          </p:nvSpPr>
          <p:spPr>
            <a:xfrm>
              <a:off x="509470" y="8146543"/>
              <a:ext cx="2992262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&lt;Name des Ansprechpartners&gt;</a:t>
              </a:r>
              <a:endParaRPr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" name="Gruppierung 15"/>
          <p:cNvGrpSpPr/>
          <p:nvPr/>
        </p:nvGrpSpPr>
        <p:grpSpPr>
          <a:xfrm>
            <a:off x="2349686" y="8382657"/>
            <a:ext cx="3281023" cy="584689"/>
            <a:chOff x="3877529" y="8674144"/>
            <a:chExt cx="3281023" cy="584689"/>
          </a:xfrm>
        </p:grpSpPr>
        <p:pic>
          <p:nvPicPr>
            <p:cNvPr id="9" name="Bild 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77529" y="8674144"/>
              <a:ext cx="3281023" cy="584689"/>
            </a:xfrm>
            <a:prstGeom prst="rect">
              <a:avLst/>
            </a:prstGeom>
          </p:spPr>
        </p:pic>
        <p:sp>
          <p:nvSpPr>
            <p:cNvPr id="10" name="Shape 54"/>
            <p:cNvSpPr/>
            <p:nvPr/>
          </p:nvSpPr>
          <p:spPr>
            <a:xfrm>
              <a:off x="3981614" y="8857201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&lt;Datum der Rückmeldefrist&gt;</a:t>
              </a:r>
              <a:endParaRPr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" name="Gruppierung 13"/>
          <p:cNvGrpSpPr/>
          <p:nvPr/>
        </p:nvGrpSpPr>
        <p:grpSpPr>
          <a:xfrm>
            <a:off x="2349683" y="7665319"/>
            <a:ext cx="3281029" cy="584689"/>
            <a:chOff x="3877529" y="7949295"/>
            <a:chExt cx="3281029" cy="584689"/>
          </a:xfrm>
        </p:grpSpPr>
        <p:pic>
          <p:nvPicPr>
            <p:cNvPr id="12" name="Bild 1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77529" y="7949295"/>
              <a:ext cx="3281029" cy="584689"/>
            </a:xfrm>
            <a:prstGeom prst="rect">
              <a:avLst/>
            </a:prstGeom>
          </p:spPr>
        </p:pic>
        <p:sp>
          <p:nvSpPr>
            <p:cNvPr id="13" name="Shape 54"/>
            <p:cNvSpPr/>
            <p:nvPr/>
          </p:nvSpPr>
          <p:spPr>
            <a:xfrm>
              <a:off x="3981614" y="8144509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&lt;Telefonnummer&gt;</a:t>
              </a:r>
              <a:endParaRPr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56640018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49" y="6076"/>
            <a:ext cx="7551137" cy="10678788"/>
          </a:xfrm>
          <a:prstGeom prst="rect">
            <a:avLst/>
          </a:prstGeom>
        </p:spPr>
      </p:pic>
      <p:sp>
        <p:nvSpPr>
          <p:cNvPr id="2" name="Bildplatzhalter 1"/>
          <p:cNvSpPr>
            <a:spLocks noGrp="1"/>
          </p:cNvSpPr>
          <p:nvPr>
            <p:ph type="pic" sz="quarter" idx="10"/>
          </p:nvPr>
        </p:nvSpPr>
        <p:spPr>
          <a:xfrm>
            <a:off x="2595282" y="0"/>
            <a:ext cx="4958522" cy="9251576"/>
          </a:xfrm>
        </p:spPr>
      </p:sp>
      <p:grpSp>
        <p:nvGrpSpPr>
          <p:cNvPr id="28" name="Gruppierung 1"/>
          <p:cNvGrpSpPr/>
          <p:nvPr/>
        </p:nvGrpSpPr>
        <p:grpSpPr>
          <a:xfrm>
            <a:off x="2349683" y="6947981"/>
            <a:ext cx="3281029" cy="584689"/>
            <a:chOff x="259774" y="4712957"/>
            <a:chExt cx="3281029" cy="584689"/>
          </a:xfrm>
        </p:grpSpPr>
        <p:pic>
          <p:nvPicPr>
            <p:cNvPr id="29" name="Bild 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774" y="4712957"/>
              <a:ext cx="3281029" cy="584689"/>
            </a:xfrm>
            <a:prstGeom prst="rect">
              <a:avLst/>
            </a:prstGeom>
          </p:spPr>
        </p:pic>
        <p:sp>
          <p:nvSpPr>
            <p:cNvPr id="30" name="Shape 54"/>
            <p:cNvSpPr/>
            <p:nvPr/>
          </p:nvSpPr>
          <p:spPr>
            <a:xfrm>
              <a:off x="384622" y="4898442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&lt;E-Mail-Adresse&gt;</a:t>
              </a:r>
            </a:p>
          </p:txBody>
        </p:sp>
      </p:grpSp>
      <p:grpSp>
        <p:nvGrpSpPr>
          <p:cNvPr id="31" name="Gruppierung 14"/>
          <p:cNvGrpSpPr/>
          <p:nvPr/>
        </p:nvGrpSpPr>
        <p:grpSpPr>
          <a:xfrm>
            <a:off x="2349683" y="6230642"/>
            <a:ext cx="3281029" cy="584690"/>
            <a:chOff x="384622" y="7949295"/>
            <a:chExt cx="3281029" cy="584690"/>
          </a:xfrm>
        </p:grpSpPr>
        <p:pic>
          <p:nvPicPr>
            <p:cNvPr id="32" name="Bild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622" y="7949295"/>
              <a:ext cx="3281029" cy="584690"/>
            </a:xfrm>
            <a:prstGeom prst="rect">
              <a:avLst/>
            </a:prstGeom>
          </p:spPr>
        </p:pic>
        <p:sp>
          <p:nvSpPr>
            <p:cNvPr id="33" name="Shape 54"/>
            <p:cNvSpPr/>
            <p:nvPr/>
          </p:nvSpPr>
          <p:spPr>
            <a:xfrm>
              <a:off x="509470" y="8146543"/>
              <a:ext cx="2992262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&lt;Name des Ansprechpartners&gt;</a:t>
              </a:r>
              <a:endParaRPr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4" name="Gruppierung 15"/>
          <p:cNvGrpSpPr/>
          <p:nvPr/>
        </p:nvGrpSpPr>
        <p:grpSpPr>
          <a:xfrm>
            <a:off x="2349686" y="8382657"/>
            <a:ext cx="3281023" cy="584689"/>
            <a:chOff x="3877529" y="8674144"/>
            <a:chExt cx="3281023" cy="584689"/>
          </a:xfrm>
        </p:grpSpPr>
        <p:pic>
          <p:nvPicPr>
            <p:cNvPr id="35" name="Bild 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77529" y="8674144"/>
              <a:ext cx="3281023" cy="584689"/>
            </a:xfrm>
            <a:prstGeom prst="rect">
              <a:avLst/>
            </a:prstGeom>
          </p:spPr>
        </p:pic>
        <p:sp>
          <p:nvSpPr>
            <p:cNvPr id="36" name="Shape 54"/>
            <p:cNvSpPr/>
            <p:nvPr/>
          </p:nvSpPr>
          <p:spPr>
            <a:xfrm>
              <a:off x="3981614" y="8857201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&lt;Datum der Rückmeldefrist&gt;</a:t>
              </a:r>
              <a:endParaRPr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7" name="Gruppierung 13"/>
          <p:cNvGrpSpPr/>
          <p:nvPr/>
        </p:nvGrpSpPr>
        <p:grpSpPr>
          <a:xfrm>
            <a:off x="2349683" y="7665319"/>
            <a:ext cx="3281029" cy="584689"/>
            <a:chOff x="3877529" y="7949295"/>
            <a:chExt cx="3281029" cy="584689"/>
          </a:xfrm>
        </p:grpSpPr>
        <p:pic>
          <p:nvPicPr>
            <p:cNvPr id="38" name="Bild 1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77529" y="7949295"/>
              <a:ext cx="3281029" cy="584689"/>
            </a:xfrm>
            <a:prstGeom prst="rect">
              <a:avLst/>
            </a:prstGeom>
          </p:spPr>
        </p:pic>
        <p:sp>
          <p:nvSpPr>
            <p:cNvPr id="39" name="Shape 54"/>
            <p:cNvSpPr/>
            <p:nvPr/>
          </p:nvSpPr>
          <p:spPr>
            <a:xfrm>
              <a:off x="3981614" y="8144509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&lt;Telefonnummer&gt;</a:t>
              </a:r>
              <a:endParaRPr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81958835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uppierung 31"/>
          <p:cNvGrpSpPr/>
          <p:nvPr/>
        </p:nvGrpSpPr>
        <p:grpSpPr>
          <a:xfrm>
            <a:off x="259777" y="5471625"/>
            <a:ext cx="3281023" cy="584689"/>
            <a:chOff x="259777" y="5471625"/>
            <a:chExt cx="3281023" cy="584689"/>
          </a:xfrm>
        </p:grpSpPr>
        <p:pic>
          <p:nvPicPr>
            <p:cNvPr id="33" name="Bild 3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777" y="5471625"/>
              <a:ext cx="3281023" cy="584689"/>
            </a:xfrm>
            <a:prstGeom prst="rect">
              <a:avLst/>
            </a:prstGeom>
          </p:spPr>
        </p:pic>
        <p:sp>
          <p:nvSpPr>
            <p:cNvPr id="35" name="Shape 54"/>
            <p:cNvSpPr/>
            <p:nvPr/>
          </p:nvSpPr>
          <p:spPr>
            <a:xfrm>
              <a:off x="384622" y="5644872"/>
              <a:ext cx="3016102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&lt;Adresse Ihrer Einzel-Anmeldeseite (sofern gebucht)&gt;</a:t>
              </a:r>
              <a:endParaRPr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3" name="Gruppierung 52"/>
          <p:cNvGrpSpPr/>
          <p:nvPr/>
        </p:nvGrpSpPr>
        <p:grpSpPr>
          <a:xfrm>
            <a:off x="259774" y="4712957"/>
            <a:ext cx="3281029" cy="584689"/>
            <a:chOff x="259774" y="4712957"/>
            <a:chExt cx="3281029" cy="584689"/>
          </a:xfrm>
        </p:grpSpPr>
        <p:pic>
          <p:nvPicPr>
            <p:cNvPr id="65" name="Bild 6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774" y="4712957"/>
              <a:ext cx="3281029" cy="584689"/>
            </a:xfrm>
            <a:prstGeom prst="rect">
              <a:avLst/>
            </a:prstGeom>
          </p:spPr>
        </p:pic>
        <p:sp>
          <p:nvSpPr>
            <p:cNvPr id="66" name="Shape 54"/>
            <p:cNvSpPr/>
            <p:nvPr/>
          </p:nvSpPr>
          <p:spPr>
            <a:xfrm>
              <a:off x="384622" y="4869135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&lt;E-Mail-Adresse&gt;</a:t>
              </a:r>
            </a:p>
          </p:txBody>
        </p:sp>
      </p:grpSp>
      <p:grpSp>
        <p:nvGrpSpPr>
          <p:cNvPr id="67" name="Gruppierung 66"/>
          <p:cNvGrpSpPr/>
          <p:nvPr/>
        </p:nvGrpSpPr>
        <p:grpSpPr>
          <a:xfrm>
            <a:off x="259774" y="3952433"/>
            <a:ext cx="3281029" cy="584690"/>
            <a:chOff x="259774" y="3952433"/>
            <a:chExt cx="3281029" cy="584690"/>
          </a:xfrm>
        </p:grpSpPr>
        <p:pic>
          <p:nvPicPr>
            <p:cNvPr id="68" name="Bild 6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774" y="3952433"/>
              <a:ext cx="3281029" cy="584690"/>
            </a:xfrm>
            <a:prstGeom prst="rect">
              <a:avLst/>
            </a:prstGeom>
          </p:spPr>
        </p:pic>
        <p:sp>
          <p:nvSpPr>
            <p:cNvPr id="69" name="Shape 54"/>
            <p:cNvSpPr/>
            <p:nvPr/>
          </p:nvSpPr>
          <p:spPr>
            <a:xfrm>
              <a:off x="384622" y="4100836"/>
              <a:ext cx="2946793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&lt;Name des Ansprechpartners&gt;</a:t>
              </a:r>
              <a:endParaRPr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0" name="Gruppierung 69"/>
          <p:cNvGrpSpPr/>
          <p:nvPr/>
        </p:nvGrpSpPr>
        <p:grpSpPr>
          <a:xfrm>
            <a:off x="259777" y="6216770"/>
            <a:ext cx="3281023" cy="584688"/>
            <a:chOff x="259777" y="6216770"/>
            <a:chExt cx="3281023" cy="584688"/>
          </a:xfrm>
        </p:grpSpPr>
        <p:pic>
          <p:nvPicPr>
            <p:cNvPr id="71" name="Bild 7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777" y="6216770"/>
              <a:ext cx="3281023" cy="584688"/>
            </a:xfrm>
            <a:prstGeom prst="rect">
              <a:avLst/>
            </a:prstGeom>
          </p:spPr>
        </p:pic>
        <p:sp>
          <p:nvSpPr>
            <p:cNvPr id="72" name="Shape 54"/>
            <p:cNvSpPr/>
            <p:nvPr/>
          </p:nvSpPr>
          <p:spPr>
            <a:xfrm>
              <a:off x="384622" y="6362672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&lt;Treffpunkt&gt;</a:t>
              </a:r>
              <a:endParaRPr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3" name="Gruppierung 72"/>
          <p:cNvGrpSpPr/>
          <p:nvPr/>
        </p:nvGrpSpPr>
        <p:grpSpPr>
          <a:xfrm>
            <a:off x="3925447" y="6208415"/>
            <a:ext cx="3281017" cy="584688"/>
            <a:chOff x="3925447" y="6208415"/>
            <a:chExt cx="3281017" cy="584688"/>
          </a:xfrm>
        </p:grpSpPr>
        <p:pic>
          <p:nvPicPr>
            <p:cNvPr id="74" name="Bild 7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25447" y="6208415"/>
              <a:ext cx="3281017" cy="584688"/>
            </a:xfrm>
            <a:prstGeom prst="rect">
              <a:avLst/>
            </a:prstGeom>
          </p:spPr>
        </p:pic>
        <p:sp>
          <p:nvSpPr>
            <p:cNvPr id="75" name="Shape 54"/>
            <p:cNvSpPr/>
            <p:nvPr/>
          </p:nvSpPr>
          <p:spPr>
            <a:xfrm>
              <a:off x="4040335" y="6371774"/>
              <a:ext cx="3003508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&lt;Ort der Startnummernausgabe bei Ihnen im Unternehmen&gt;</a:t>
              </a:r>
              <a:endParaRPr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6" name="Gruppierung 75"/>
          <p:cNvGrpSpPr/>
          <p:nvPr/>
        </p:nvGrpSpPr>
        <p:grpSpPr>
          <a:xfrm>
            <a:off x="3908729" y="6953560"/>
            <a:ext cx="3281017" cy="584687"/>
            <a:chOff x="3908729" y="6953560"/>
            <a:chExt cx="3281017" cy="584687"/>
          </a:xfrm>
        </p:grpSpPr>
        <p:pic>
          <p:nvPicPr>
            <p:cNvPr id="77" name="Bild 7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8729" y="6953560"/>
              <a:ext cx="3281017" cy="584687"/>
            </a:xfrm>
            <a:prstGeom prst="rect">
              <a:avLst/>
            </a:prstGeom>
          </p:spPr>
        </p:pic>
        <p:sp>
          <p:nvSpPr>
            <p:cNvPr id="78" name="Shape 54"/>
            <p:cNvSpPr/>
            <p:nvPr/>
          </p:nvSpPr>
          <p:spPr>
            <a:xfrm>
              <a:off x="4040334" y="7055599"/>
              <a:ext cx="2626714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&lt;freies Textfeld&gt;</a:t>
              </a:r>
              <a:endParaRPr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9" name="Gruppierung 78"/>
          <p:cNvGrpSpPr/>
          <p:nvPr/>
        </p:nvGrpSpPr>
        <p:grpSpPr>
          <a:xfrm>
            <a:off x="3925444" y="4712957"/>
            <a:ext cx="3281023" cy="584689"/>
            <a:chOff x="3925444" y="4712957"/>
            <a:chExt cx="3281023" cy="584689"/>
          </a:xfrm>
        </p:grpSpPr>
        <p:pic>
          <p:nvPicPr>
            <p:cNvPr id="80" name="Bild 7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25444" y="4712957"/>
              <a:ext cx="3281023" cy="584689"/>
            </a:xfrm>
            <a:prstGeom prst="rect">
              <a:avLst/>
            </a:prstGeom>
          </p:spPr>
        </p:pic>
        <p:sp>
          <p:nvSpPr>
            <p:cNvPr id="81" name="Shape 54"/>
            <p:cNvSpPr/>
            <p:nvPr/>
          </p:nvSpPr>
          <p:spPr>
            <a:xfrm>
              <a:off x="4067581" y="4858527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&lt;Datum der Rückmeldefrist&gt;</a:t>
              </a:r>
              <a:endParaRPr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2" name="Gruppierung 81"/>
          <p:cNvGrpSpPr/>
          <p:nvPr/>
        </p:nvGrpSpPr>
        <p:grpSpPr>
          <a:xfrm>
            <a:off x="3925441" y="3952433"/>
            <a:ext cx="3281029" cy="584689"/>
            <a:chOff x="3925441" y="3952433"/>
            <a:chExt cx="3281029" cy="584689"/>
          </a:xfrm>
        </p:grpSpPr>
        <p:pic>
          <p:nvPicPr>
            <p:cNvPr id="83" name="Bild 82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25441" y="3952433"/>
              <a:ext cx="3281029" cy="584689"/>
            </a:xfrm>
            <a:prstGeom prst="rect">
              <a:avLst/>
            </a:prstGeom>
          </p:spPr>
        </p:pic>
        <p:sp>
          <p:nvSpPr>
            <p:cNvPr id="84" name="Shape 54"/>
            <p:cNvSpPr/>
            <p:nvPr/>
          </p:nvSpPr>
          <p:spPr>
            <a:xfrm>
              <a:off x="4067581" y="4123352"/>
              <a:ext cx="2626711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&lt;Telefonnummer&gt;</a:t>
              </a:r>
              <a:endParaRPr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5" name="Gruppierung 84"/>
          <p:cNvGrpSpPr/>
          <p:nvPr/>
        </p:nvGrpSpPr>
        <p:grpSpPr>
          <a:xfrm>
            <a:off x="3925444" y="5463270"/>
            <a:ext cx="3281023" cy="584688"/>
            <a:chOff x="3925444" y="5463270"/>
            <a:chExt cx="3281023" cy="584688"/>
          </a:xfrm>
        </p:grpSpPr>
        <p:pic>
          <p:nvPicPr>
            <p:cNvPr id="86" name="Bild 85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25444" y="5463270"/>
              <a:ext cx="3281023" cy="584688"/>
            </a:xfrm>
            <a:prstGeom prst="rect">
              <a:avLst/>
            </a:prstGeom>
          </p:spPr>
        </p:pic>
        <p:sp>
          <p:nvSpPr>
            <p:cNvPr id="87" name="Shape 54"/>
            <p:cNvSpPr/>
            <p:nvPr/>
          </p:nvSpPr>
          <p:spPr>
            <a:xfrm>
              <a:off x="4067580" y="5608762"/>
              <a:ext cx="2626714" cy="3874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&lt;Uhrzeit&gt;</a:t>
              </a:r>
              <a:endParaRPr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8" name="Gruppierung 87"/>
          <p:cNvGrpSpPr/>
          <p:nvPr/>
        </p:nvGrpSpPr>
        <p:grpSpPr>
          <a:xfrm>
            <a:off x="259780" y="6953560"/>
            <a:ext cx="3286562" cy="594456"/>
            <a:chOff x="259780" y="6953560"/>
            <a:chExt cx="3286562" cy="594456"/>
          </a:xfrm>
        </p:grpSpPr>
        <p:pic>
          <p:nvPicPr>
            <p:cNvPr id="89" name="Bild 88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780" y="6953560"/>
              <a:ext cx="3281017" cy="584688"/>
            </a:xfrm>
            <a:prstGeom prst="rect">
              <a:avLst/>
            </a:prstGeom>
          </p:spPr>
        </p:pic>
        <p:sp>
          <p:nvSpPr>
            <p:cNvPr id="90" name="Shape 54"/>
            <p:cNvSpPr/>
            <p:nvPr/>
          </p:nvSpPr>
          <p:spPr>
            <a:xfrm>
              <a:off x="343478" y="7098637"/>
              <a:ext cx="3202864" cy="449379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1524"/>
                </a:lnSpc>
                <a:defRPr sz="1800"/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&lt;Termin der Startnummernausgabe bei Ihnen im Unternehmen&gt;</a:t>
              </a:r>
              <a:endParaRPr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Default">
  <a:themeElements>
    <a:clrScheme name="Boreas">
      <a:dk1>
        <a:sysClr val="windowText" lastClr="000000"/>
      </a:dk1>
      <a:lt1>
        <a:sysClr val="window" lastClr="FFFFFF"/>
      </a:lt1>
      <a:dk2>
        <a:srgbClr val="263B86"/>
      </a:dk2>
      <a:lt2>
        <a:srgbClr val="76B6F2"/>
      </a:lt2>
      <a:accent1>
        <a:srgbClr val="FBC01E"/>
      </a:accent1>
      <a:accent2>
        <a:srgbClr val="EFE1A2"/>
      </a:accent2>
      <a:accent3>
        <a:srgbClr val="FA8716"/>
      </a:accent3>
      <a:accent4>
        <a:srgbClr val="BE0204"/>
      </a:accent4>
      <a:accent5>
        <a:srgbClr val="640F10"/>
      </a:accent5>
      <a:accent6>
        <a:srgbClr val="7E13E3"/>
      </a:accent6>
      <a:hlink>
        <a:srgbClr val="D2D200"/>
      </a:hlink>
      <a:folHlink>
        <a:srgbClr val="D0B9F8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17779" tIns="17779" rIns="17779" bIns="1777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</a:spPr>
      <a:bodyPr rot="0" spcFirstLastPara="1" vertOverflow="overflow" horzOverflow="overflow" vert="horz" wrap="square" lIns="17779" tIns="17779" rIns="17779" bIns="1777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17779" tIns="17779" rIns="17779" bIns="1777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</a:spPr>
      <a:bodyPr rot="0" spcFirstLastPara="1" vertOverflow="overflow" horzOverflow="overflow" vert="horz" wrap="square" lIns="17779" tIns="17779" rIns="17779" bIns="1777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</Words>
  <Application>Microsoft Office PowerPoint</Application>
  <PresentationFormat>Benutzerdefiniert</PresentationFormat>
  <Paragraphs>18</Paragraphs>
  <Slides>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7" baseType="lpstr">
      <vt:lpstr>Arial</vt:lpstr>
      <vt:lpstr>Calibri Light</vt:lpstr>
      <vt:lpstr>Helvetica Neue</vt:lpstr>
      <vt:lpstr>Default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Schumm, Stefan (Infront B2Run)</dc:creator>
  <cp:lastModifiedBy>Lorenz Thalhammer</cp:lastModifiedBy>
  <cp:revision>106</cp:revision>
  <cp:lastPrinted>2015-11-02T09:26:55Z</cp:lastPrinted>
  <dcterms:created xsi:type="dcterms:W3CDTF">2015-11-02T15:56:48Z</dcterms:created>
  <dcterms:modified xsi:type="dcterms:W3CDTF">2022-01-17T15:29:57Z</dcterms:modified>
</cp:coreProperties>
</file>