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66" r:id="rId2"/>
    <p:sldId id="267" r:id="rId3"/>
    <p:sldId id="257" r:id="rId4"/>
  </p:sldIdLst>
  <p:sldSz cx="7562850" cy="10688638"/>
  <p:notesSz cx="6797675" cy="9926638"/>
  <p:defaultTextStyle>
    <a:lvl1pPr>
      <a:defRPr sz="2000">
        <a:latin typeface="Calibri Light"/>
        <a:ea typeface="Calibri Light"/>
        <a:cs typeface="Calibri Light"/>
        <a:sym typeface="Calibri Light"/>
      </a:defRPr>
    </a:lvl1pPr>
    <a:lvl2pPr indent="129512">
      <a:defRPr sz="2000">
        <a:latin typeface="Calibri Light"/>
        <a:ea typeface="Calibri Light"/>
        <a:cs typeface="Calibri Light"/>
        <a:sym typeface="Calibri Light"/>
      </a:defRPr>
    </a:lvl2pPr>
    <a:lvl3pPr indent="259022">
      <a:defRPr sz="2000">
        <a:latin typeface="Calibri Light"/>
        <a:ea typeface="Calibri Light"/>
        <a:cs typeface="Calibri Light"/>
        <a:sym typeface="Calibri Light"/>
      </a:defRPr>
    </a:lvl3pPr>
    <a:lvl4pPr indent="388534">
      <a:defRPr sz="2000">
        <a:latin typeface="Calibri Light"/>
        <a:ea typeface="Calibri Light"/>
        <a:cs typeface="Calibri Light"/>
        <a:sym typeface="Calibri Light"/>
      </a:defRPr>
    </a:lvl4pPr>
    <a:lvl5pPr indent="518044">
      <a:defRPr sz="2000">
        <a:latin typeface="Calibri Light"/>
        <a:ea typeface="Calibri Light"/>
        <a:cs typeface="Calibri Light"/>
        <a:sym typeface="Calibri Light"/>
      </a:defRPr>
    </a:lvl5pPr>
    <a:lvl6pPr indent="647557">
      <a:defRPr sz="2000">
        <a:latin typeface="Calibri Light"/>
        <a:ea typeface="Calibri Light"/>
        <a:cs typeface="Calibri Light"/>
        <a:sym typeface="Calibri Light"/>
      </a:defRPr>
    </a:lvl6pPr>
    <a:lvl7pPr indent="777067">
      <a:defRPr sz="2000">
        <a:latin typeface="Calibri Light"/>
        <a:ea typeface="Calibri Light"/>
        <a:cs typeface="Calibri Light"/>
        <a:sym typeface="Calibri Light"/>
      </a:defRPr>
    </a:lvl7pPr>
    <a:lvl8pPr indent="906578">
      <a:defRPr sz="2000">
        <a:latin typeface="Calibri Light"/>
        <a:ea typeface="Calibri Light"/>
        <a:cs typeface="Calibri Light"/>
        <a:sym typeface="Calibri Light"/>
      </a:defRPr>
    </a:lvl8pPr>
    <a:lvl9pPr indent="1036090">
      <a:defRPr sz="2000">
        <a:latin typeface="Calibri Light"/>
        <a:ea typeface="Calibri Light"/>
        <a:cs typeface="Calibri Light"/>
        <a:sym typeface="Calibri Light"/>
      </a:defRPr>
    </a:lvl9pPr>
  </p:defaultTextStyle>
  <p:extLst>
    <p:ext uri="{EFAFB233-063F-42B5-8137-9DF3F51BA10A}">
      <p15:sldGuideLst xmlns:p15="http://schemas.microsoft.com/office/powerpoint/2012/main">
        <p15:guide id="1" orient="horz" pos="3367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firstRow>
  </a:tblStyle>
  <a:tblStyle styleId="{C7B018BB-80A7-4F77-B60F-C8B233D01FF8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firstRow>
  </a:tblStyle>
  <a:tblStyle styleId="{EEE7283C-3CF3-47DC-8721-378D4A62B228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firstRow>
  </a:tblStyle>
  <a:tblStyle styleId="{CF821DB8-F4EB-4A41-A1BA-3FCAFE7338EE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F81BD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F81BD"/>
          </a:solidFill>
        </a:fill>
      </a:tcStyle>
    </a:firstRow>
  </a:tblStyle>
  <a:tblStyle styleId="{33BA23B1-9221-436E-865A-0063620EA4FD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Row>
  </a:tblStyle>
  <a:tblStyle styleId="{2708684C-4D16-4618-839F-0558EEFCDFE6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411" autoAdjust="0"/>
    <p:restoredTop sz="94569" autoAdjust="0"/>
  </p:normalViewPr>
  <p:slideViewPr>
    <p:cSldViewPr snapToGrid="0" snapToObjects="1">
      <p:cViewPr varScale="1">
        <p:scale>
          <a:sx n="84" d="100"/>
          <a:sy n="84" d="100"/>
        </p:scale>
        <p:origin x="3336" y="86"/>
      </p:cViewPr>
      <p:guideLst>
        <p:guide orient="horz" pos="3367"/>
        <p:guide pos="23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>
            <a:spLocks noGrp="1" noRot="1" noChangeAspect="1"/>
          </p:cNvSpPr>
          <p:nvPr>
            <p:ph type="sldImg"/>
          </p:nvPr>
        </p:nvSpPr>
        <p:spPr>
          <a:xfrm>
            <a:off x="2082800" y="744538"/>
            <a:ext cx="2632075" cy="3722687"/>
          </a:xfrm>
          <a:prstGeom prst="rect">
            <a:avLst/>
          </a:prstGeom>
        </p:spPr>
        <p:txBody>
          <a:bodyPr lIns="91433" tIns="45717" rIns="91433" bIns="45717"/>
          <a:lstStyle/>
          <a:p>
            <a:pPr lvl="0"/>
            <a:endParaRPr/>
          </a:p>
        </p:txBody>
      </p:sp>
      <p:sp>
        <p:nvSpPr>
          <p:cNvPr id="47" name="Shape 47"/>
          <p:cNvSpPr>
            <a:spLocks noGrp="1"/>
          </p:cNvSpPr>
          <p:nvPr>
            <p:ph type="body" sz="quarter" idx="1"/>
          </p:nvPr>
        </p:nvSpPr>
        <p:spPr>
          <a:xfrm>
            <a:off x="906357" y="4715154"/>
            <a:ext cx="4984962" cy="4466987"/>
          </a:xfrm>
          <a:prstGeom prst="rect">
            <a:avLst/>
          </a:prstGeom>
        </p:spPr>
        <p:txBody>
          <a:bodyPr lIns="91433" tIns="45717" rIns="91433" bIns="45717"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3870809571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1pPr>
    <a:lvl2pPr indent="64755"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2pPr>
    <a:lvl3pPr indent="129512"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3pPr>
    <a:lvl4pPr indent="194269"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4pPr>
    <a:lvl5pPr indent="259022"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5pPr>
    <a:lvl6pPr indent="323777"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6pPr>
    <a:lvl7pPr indent="388534"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7pPr>
    <a:lvl8pPr indent="453289"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8pPr>
    <a:lvl9pPr indent="518044"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16762878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6"/>
          <p:cNvSpPr>
            <a:spLocks noGrp="1"/>
          </p:cNvSpPr>
          <p:nvPr>
            <p:ph type="pic" sz="quarter" idx="10" hasCustomPrompt="1"/>
          </p:nvPr>
        </p:nvSpPr>
        <p:spPr>
          <a:xfrm>
            <a:off x="2413000" y="0"/>
            <a:ext cx="5140804" cy="8699500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r>
              <a:rPr lang="de-DE" dirty="0"/>
              <a:t>Insert </a:t>
            </a:r>
            <a:r>
              <a:rPr lang="de-DE" dirty="0" err="1"/>
              <a:t>your</a:t>
            </a:r>
            <a:r>
              <a:rPr lang="de-DE" dirty="0"/>
              <a:t> individual </a:t>
            </a:r>
            <a:r>
              <a:rPr lang="de-DE" dirty="0" err="1"/>
              <a:t>team</a:t>
            </a:r>
            <a:r>
              <a:rPr lang="de-DE" dirty="0"/>
              <a:t> </a:t>
            </a:r>
            <a:r>
              <a:rPr lang="de-DE" dirty="0" err="1"/>
              <a:t>picture</a:t>
            </a:r>
            <a:r>
              <a:rPr lang="de-DE" dirty="0"/>
              <a:t> </a:t>
            </a:r>
            <a:r>
              <a:rPr lang="de-DE" dirty="0" err="1"/>
              <a:t>here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place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in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background</a:t>
            </a:r>
            <a:r>
              <a:rPr lang="de-DE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47988043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908774"/>
            <a:ext cx="6465690" cy="2270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0914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58" r:id="rId3"/>
  </p:sldLayoutIdLst>
  <p:transition spd="med"/>
  <p:txStyles>
    <p:titleStyle>
      <a:lvl1pPr algn="ctr">
        <a:defRPr sz="4700">
          <a:latin typeface="Calibri Light"/>
          <a:ea typeface="Calibri Light"/>
          <a:cs typeface="Calibri Light"/>
          <a:sym typeface="Calibri Light"/>
        </a:defRPr>
      </a:lvl1pPr>
      <a:lvl2pPr algn="ctr">
        <a:defRPr sz="4700">
          <a:latin typeface="Calibri Light"/>
          <a:ea typeface="Calibri Light"/>
          <a:cs typeface="Calibri Light"/>
          <a:sym typeface="Calibri Light"/>
        </a:defRPr>
      </a:lvl2pPr>
      <a:lvl3pPr algn="ctr">
        <a:defRPr sz="4700">
          <a:latin typeface="Calibri Light"/>
          <a:ea typeface="Calibri Light"/>
          <a:cs typeface="Calibri Light"/>
          <a:sym typeface="Calibri Light"/>
        </a:defRPr>
      </a:lvl3pPr>
      <a:lvl4pPr algn="ctr">
        <a:defRPr sz="4700">
          <a:latin typeface="Calibri Light"/>
          <a:ea typeface="Calibri Light"/>
          <a:cs typeface="Calibri Light"/>
          <a:sym typeface="Calibri Light"/>
        </a:defRPr>
      </a:lvl4pPr>
      <a:lvl5pPr algn="ctr">
        <a:defRPr sz="4700">
          <a:latin typeface="Calibri Light"/>
          <a:ea typeface="Calibri Light"/>
          <a:cs typeface="Calibri Light"/>
          <a:sym typeface="Calibri Light"/>
        </a:defRPr>
      </a:lvl5pPr>
      <a:lvl6pPr algn="ctr">
        <a:defRPr sz="4700">
          <a:latin typeface="Calibri Light"/>
          <a:ea typeface="Calibri Light"/>
          <a:cs typeface="Calibri Light"/>
          <a:sym typeface="Calibri Light"/>
        </a:defRPr>
      </a:lvl6pPr>
      <a:lvl7pPr algn="ctr">
        <a:defRPr sz="4700">
          <a:latin typeface="Calibri Light"/>
          <a:ea typeface="Calibri Light"/>
          <a:cs typeface="Calibri Light"/>
          <a:sym typeface="Calibri Light"/>
        </a:defRPr>
      </a:lvl7pPr>
      <a:lvl8pPr algn="ctr">
        <a:defRPr sz="4700">
          <a:latin typeface="Calibri Light"/>
          <a:ea typeface="Calibri Light"/>
          <a:cs typeface="Calibri Light"/>
          <a:sym typeface="Calibri Light"/>
        </a:defRPr>
      </a:lvl8pPr>
      <a:lvl9pPr algn="ctr">
        <a:defRPr sz="4700">
          <a:latin typeface="Calibri Light"/>
          <a:ea typeface="Calibri Light"/>
          <a:cs typeface="Calibri Light"/>
          <a:sym typeface="Calibri Light"/>
        </a:defRPr>
      </a:lvl9pPr>
    </p:titleStyle>
    <p:bodyStyle>
      <a:lvl1pPr marL="382461" indent="-382461">
        <a:spcBef>
          <a:spcPts val="198"/>
        </a:spcBef>
        <a:buSzPct val="100000"/>
        <a:buFont typeface="Arial"/>
        <a:buChar char="•"/>
        <a:defRPr sz="3600">
          <a:latin typeface="Calibri Light"/>
          <a:ea typeface="Calibri Light"/>
          <a:cs typeface="Calibri Light"/>
          <a:sym typeface="Calibri Light"/>
        </a:defRPr>
      </a:lvl1pPr>
      <a:lvl2pPr marL="493759" indent="-364252">
        <a:spcBef>
          <a:spcPts val="198"/>
        </a:spcBef>
        <a:buSzPct val="100000"/>
        <a:buFont typeface="Arial"/>
        <a:buChar char="–"/>
        <a:defRPr sz="3600">
          <a:latin typeface="Calibri Light"/>
          <a:ea typeface="Calibri Light"/>
          <a:cs typeface="Calibri Light"/>
          <a:sym typeface="Calibri Light"/>
        </a:defRPr>
      </a:lvl2pPr>
      <a:lvl3pPr marL="598991" indent="-339967">
        <a:spcBef>
          <a:spcPts val="198"/>
        </a:spcBef>
        <a:buSzPct val="100000"/>
        <a:buFont typeface="Arial"/>
        <a:buChar char="•"/>
        <a:defRPr sz="3600">
          <a:latin typeface="Calibri Light"/>
          <a:ea typeface="Calibri Light"/>
          <a:cs typeface="Calibri Light"/>
          <a:sym typeface="Calibri Light"/>
        </a:defRPr>
      </a:lvl3pPr>
      <a:lvl4pPr marL="796493" indent="-407960">
        <a:spcBef>
          <a:spcPts val="198"/>
        </a:spcBef>
        <a:buSzPct val="100000"/>
        <a:buFont typeface="Arial"/>
        <a:buChar char="–"/>
        <a:defRPr sz="3600">
          <a:latin typeface="Calibri Light"/>
          <a:ea typeface="Calibri Light"/>
          <a:cs typeface="Calibri Light"/>
          <a:sym typeface="Calibri Light"/>
        </a:defRPr>
      </a:lvl4pPr>
      <a:lvl5pPr marL="926005" indent="-407960">
        <a:spcBef>
          <a:spcPts val="198"/>
        </a:spcBef>
        <a:buSzPct val="100000"/>
        <a:buFont typeface="Arial"/>
        <a:buChar char="»"/>
        <a:defRPr sz="3600">
          <a:latin typeface="Calibri Light"/>
          <a:ea typeface="Calibri Light"/>
          <a:cs typeface="Calibri Light"/>
          <a:sym typeface="Calibri Light"/>
        </a:defRPr>
      </a:lvl5pPr>
      <a:lvl6pPr marL="1055516" indent="-407960">
        <a:spcBef>
          <a:spcPts val="198"/>
        </a:spcBef>
        <a:buSzPct val="100000"/>
        <a:buFont typeface="Arial"/>
        <a:buChar char="•"/>
        <a:defRPr sz="3600">
          <a:latin typeface="Calibri Light"/>
          <a:ea typeface="Calibri Light"/>
          <a:cs typeface="Calibri Light"/>
          <a:sym typeface="Calibri Light"/>
        </a:defRPr>
      </a:lvl6pPr>
      <a:lvl7pPr marL="1185028" indent="-407960">
        <a:spcBef>
          <a:spcPts val="198"/>
        </a:spcBef>
        <a:buSzPct val="100000"/>
        <a:buFont typeface="Arial"/>
        <a:buChar char="•"/>
        <a:defRPr sz="3600">
          <a:latin typeface="Calibri Light"/>
          <a:ea typeface="Calibri Light"/>
          <a:cs typeface="Calibri Light"/>
          <a:sym typeface="Calibri Light"/>
        </a:defRPr>
      </a:lvl7pPr>
      <a:lvl8pPr marL="1314539" indent="-407960">
        <a:spcBef>
          <a:spcPts val="198"/>
        </a:spcBef>
        <a:buSzPct val="100000"/>
        <a:buFont typeface="Arial"/>
        <a:buChar char="•"/>
        <a:defRPr sz="3600">
          <a:latin typeface="Calibri Light"/>
          <a:ea typeface="Calibri Light"/>
          <a:cs typeface="Calibri Light"/>
          <a:sym typeface="Calibri Light"/>
        </a:defRPr>
      </a:lvl8pPr>
      <a:lvl9pPr marL="1444051" indent="-407960">
        <a:spcBef>
          <a:spcPts val="198"/>
        </a:spcBef>
        <a:buSzPct val="100000"/>
        <a:buFont typeface="Arial"/>
        <a:buChar char="•"/>
        <a:defRPr sz="3600">
          <a:latin typeface="Calibri Light"/>
          <a:ea typeface="Calibri Light"/>
          <a:cs typeface="Calibri Light"/>
          <a:sym typeface="Calibri Light"/>
        </a:defRPr>
      </a:lvl9pPr>
    </p:bodyStyle>
    <p:otherStyle>
      <a:lvl1pPr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1pPr>
      <a:lvl2pPr indent="129512"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2pPr>
      <a:lvl3pPr indent="259022"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3pPr>
      <a:lvl4pPr indent="388534"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4pPr>
      <a:lvl5pPr indent="518044"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5pPr>
      <a:lvl6pPr indent="647557"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6pPr>
      <a:lvl7pPr indent="777067"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7pPr>
      <a:lvl8pPr indent="906578"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8pPr>
      <a:lvl9pPr indent="1036090"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3.png"/><Relationship Id="rId7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11" Type="http://schemas.openxmlformats.org/officeDocument/2006/relationships/image" Target="../media/image13.png"/><Relationship Id="rId5" Type="http://schemas.openxmlformats.org/officeDocument/2006/relationships/image" Target="../media/image9.png"/><Relationship Id="rId10" Type="http://schemas.openxmlformats.org/officeDocument/2006/relationships/image" Target="../media/image12.png"/><Relationship Id="rId4" Type="http://schemas.openxmlformats.org/officeDocument/2006/relationships/image" Target="../media/image4.png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Bild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9" y="5688"/>
            <a:ext cx="7554076" cy="10682944"/>
          </a:xfrm>
          <a:prstGeom prst="rect">
            <a:avLst/>
          </a:prstGeom>
        </p:spPr>
      </p:pic>
      <p:grpSp>
        <p:nvGrpSpPr>
          <p:cNvPr id="18" name="Gruppierung 15"/>
          <p:cNvGrpSpPr/>
          <p:nvPr/>
        </p:nvGrpSpPr>
        <p:grpSpPr>
          <a:xfrm>
            <a:off x="2349686" y="6934101"/>
            <a:ext cx="3276274" cy="586807"/>
            <a:chOff x="386999" y="8674144"/>
            <a:chExt cx="3276274" cy="586807"/>
          </a:xfrm>
        </p:grpSpPr>
        <p:pic>
          <p:nvPicPr>
            <p:cNvPr id="19" name="Bild 1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86999" y="8674144"/>
              <a:ext cx="3276274" cy="584689"/>
            </a:xfrm>
            <a:prstGeom prst="rect">
              <a:avLst/>
            </a:prstGeom>
          </p:spPr>
        </p:pic>
        <p:sp>
          <p:nvSpPr>
            <p:cNvPr id="20" name="Shape 54"/>
            <p:cNvSpPr/>
            <p:nvPr/>
          </p:nvSpPr>
          <p:spPr>
            <a:xfrm>
              <a:off x="509470" y="8873509"/>
              <a:ext cx="2626711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e-mail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&gt;</a:t>
              </a:r>
            </a:p>
          </p:txBody>
        </p:sp>
      </p:grpSp>
      <p:grpSp>
        <p:nvGrpSpPr>
          <p:cNvPr id="21" name="Gruppierung 18"/>
          <p:cNvGrpSpPr/>
          <p:nvPr/>
        </p:nvGrpSpPr>
        <p:grpSpPr>
          <a:xfrm>
            <a:off x="2349686" y="6230642"/>
            <a:ext cx="3276274" cy="584690"/>
            <a:chOff x="262151" y="3952433"/>
            <a:chExt cx="3276274" cy="584690"/>
          </a:xfrm>
        </p:grpSpPr>
        <p:pic>
          <p:nvPicPr>
            <p:cNvPr id="22" name="Bild 1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62151" y="3952433"/>
              <a:ext cx="3276274" cy="584689"/>
            </a:xfrm>
            <a:prstGeom prst="rect">
              <a:avLst/>
            </a:prstGeom>
          </p:spPr>
        </p:pic>
        <p:sp>
          <p:nvSpPr>
            <p:cNvPr id="23" name="Shape 54"/>
            <p:cNvSpPr/>
            <p:nvPr/>
          </p:nvSpPr>
          <p:spPr>
            <a:xfrm>
              <a:off x="384622" y="4149681"/>
              <a:ext cx="2626709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contact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person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&gt;</a:t>
              </a:r>
            </a:p>
          </p:txBody>
        </p:sp>
      </p:grpSp>
      <p:grpSp>
        <p:nvGrpSpPr>
          <p:cNvPr id="24" name="Gruppierung 21"/>
          <p:cNvGrpSpPr/>
          <p:nvPr/>
        </p:nvGrpSpPr>
        <p:grpSpPr>
          <a:xfrm>
            <a:off x="2349686" y="8382657"/>
            <a:ext cx="3276268" cy="587250"/>
            <a:chOff x="3879906" y="8674144"/>
            <a:chExt cx="3276268" cy="587250"/>
          </a:xfrm>
        </p:grpSpPr>
        <p:pic>
          <p:nvPicPr>
            <p:cNvPr id="25" name="Bild 2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879906" y="8674144"/>
              <a:ext cx="3276268" cy="584688"/>
            </a:xfrm>
            <a:prstGeom prst="rect">
              <a:avLst/>
            </a:prstGeom>
          </p:spPr>
        </p:pic>
        <p:sp>
          <p:nvSpPr>
            <p:cNvPr id="26" name="Shape 54"/>
            <p:cNvSpPr/>
            <p:nvPr/>
          </p:nvSpPr>
          <p:spPr>
            <a:xfrm>
              <a:off x="4019669" y="8873952"/>
              <a:ext cx="2626711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registration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deadline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&gt;</a:t>
              </a:r>
            </a:p>
          </p:txBody>
        </p:sp>
      </p:grpSp>
      <p:grpSp>
        <p:nvGrpSpPr>
          <p:cNvPr id="27" name="Gruppierung 24"/>
          <p:cNvGrpSpPr/>
          <p:nvPr/>
        </p:nvGrpSpPr>
        <p:grpSpPr>
          <a:xfrm>
            <a:off x="2349686" y="7665319"/>
            <a:ext cx="3276274" cy="584689"/>
            <a:chOff x="3927818" y="3952433"/>
            <a:chExt cx="3276274" cy="584689"/>
          </a:xfrm>
        </p:grpSpPr>
        <p:pic>
          <p:nvPicPr>
            <p:cNvPr id="28" name="Bild 2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27818" y="3952433"/>
              <a:ext cx="3276274" cy="584689"/>
            </a:xfrm>
            <a:prstGeom prst="rect">
              <a:avLst/>
            </a:prstGeom>
          </p:spPr>
        </p:pic>
        <p:sp>
          <p:nvSpPr>
            <p:cNvPr id="29" name="Shape 54"/>
            <p:cNvSpPr/>
            <p:nvPr/>
          </p:nvSpPr>
          <p:spPr>
            <a:xfrm>
              <a:off x="4067581" y="4142890"/>
              <a:ext cx="2626711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phone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number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&gt;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71209664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49" y="6076"/>
            <a:ext cx="7551136" cy="10678788"/>
          </a:xfrm>
          <a:prstGeom prst="rect">
            <a:avLst/>
          </a:prstGeom>
        </p:spPr>
      </p:pic>
      <p:sp>
        <p:nvSpPr>
          <p:cNvPr id="2" name="Bildplatzhalter 1"/>
          <p:cNvSpPr>
            <a:spLocks noGrp="1"/>
          </p:cNvSpPr>
          <p:nvPr>
            <p:ph type="pic" sz="quarter" idx="10"/>
          </p:nvPr>
        </p:nvSpPr>
        <p:spPr>
          <a:xfrm>
            <a:off x="2595282" y="0"/>
            <a:ext cx="4958522" cy="9251576"/>
          </a:xfrm>
        </p:spPr>
      </p:sp>
      <p:grpSp>
        <p:nvGrpSpPr>
          <p:cNvPr id="40" name="Gruppierung 15"/>
          <p:cNvGrpSpPr/>
          <p:nvPr/>
        </p:nvGrpSpPr>
        <p:grpSpPr>
          <a:xfrm>
            <a:off x="2349686" y="6934101"/>
            <a:ext cx="3276274" cy="586807"/>
            <a:chOff x="386999" y="8674144"/>
            <a:chExt cx="3276274" cy="586807"/>
          </a:xfrm>
        </p:grpSpPr>
        <p:pic>
          <p:nvPicPr>
            <p:cNvPr id="41" name="Bild 1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86999" y="8674144"/>
              <a:ext cx="3276274" cy="584689"/>
            </a:xfrm>
            <a:prstGeom prst="rect">
              <a:avLst/>
            </a:prstGeom>
          </p:spPr>
        </p:pic>
        <p:sp>
          <p:nvSpPr>
            <p:cNvPr id="42" name="Shape 54"/>
            <p:cNvSpPr/>
            <p:nvPr/>
          </p:nvSpPr>
          <p:spPr>
            <a:xfrm>
              <a:off x="509470" y="8873509"/>
              <a:ext cx="2626711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e-mail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&gt;</a:t>
              </a:r>
            </a:p>
          </p:txBody>
        </p:sp>
      </p:grpSp>
      <p:grpSp>
        <p:nvGrpSpPr>
          <p:cNvPr id="43" name="Gruppierung 18"/>
          <p:cNvGrpSpPr/>
          <p:nvPr/>
        </p:nvGrpSpPr>
        <p:grpSpPr>
          <a:xfrm>
            <a:off x="2349686" y="6230642"/>
            <a:ext cx="3276274" cy="584690"/>
            <a:chOff x="262151" y="3952433"/>
            <a:chExt cx="3276274" cy="584690"/>
          </a:xfrm>
        </p:grpSpPr>
        <p:pic>
          <p:nvPicPr>
            <p:cNvPr id="44" name="Bild 1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62151" y="3952433"/>
              <a:ext cx="3276274" cy="584689"/>
            </a:xfrm>
            <a:prstGeom prst="rect">
              <a:avLst/>
            </a:prstGeom>
          </p:spPr>
        </p:pic>
        <p:sp>
          <p:nvSpPr>
            <p:cNvPr id="45" name="Shape 54"/>
            <p:cNvSpPr/>
            <p:nvPr/>
          </p:nvSpPr>
          <p:spPr>
            <a:xfrm>
              <a:off x="384622" y="4149681"/>
              <a:ext cx="2626709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contact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person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&gt;</a:t>
              </a:r>
            </a:p>
          </p:txBody>
        </p:sp>
      </p:grpSp>
      <p:grpSp>
        <p:nvGrpSpPr>
          <p:cNvPr id="46" name="Gruppierung 21"/>
          <p:cNvGrpSpPr/>
          <p:nvPr/>
        </p:nvGrpSpPr>
        <p:grpSpPr>
          <a:xfrm>
            <a:off x="2349686" y="8382657"/>
            <a:ext cx="3276268" cy="587250"/>
            <a:chOff x="3879906" y="8674144"/>
            <a:chExt cx="3276268" cy="587250"/>
          </a:xfrm>
        </p:grpSpPr>
        <p:pic>
          <p:nvPicPr>
            <p:cNvPr id="47" name="Bild 2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879906" y="8674144"/>
              <a:ext cx="3276268" cy="584688"/>
            </a:xfrm>
            <a:prstGeom prst="rect">
              <a:avLst/>
            </a:prstGeom>
          </p:spPr>
        </p:pic>
        <p:sp>
          <p:nvSpPr>
            <p:cNvPr id="48" name="Shape 54"/>
            <p:cNvSpPr/>
            <p:nvPr/>
          </p:nvSpPr>
          <p:spPr>
            <a:xfrm>
              <a:off x="4019669" y="8873952"/>
              <a:ext cx="2626711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registration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deadline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&gt;</a:t>
              </a:r>
            </a:p>
          </p:txBody>
        </p:sp>
      </p:grpSp>
      <p:grpSp>
        <p:nvGrpSpPr>
          <p:cNvPr id="49" name="Gruppierung 24"/>
          <p:cNvGrpSpPr/>
          <p:nvPr/>
        </p:nvGrpSpPr>
        <p:grpSpPr>
          <a:xfrm>
            <a:off x="2349686" y="7665319"/>
            <a:ext cx="3276274" cy="584689"/>
            <a:chOff x="3927818" y="3952433"/>
            <a:chExt cx="3276274" cy="584689"/>
          </a:xfrm>
        </p:grpSpPr>
        <p:pic>
          <p:nvPicPr>
            <p:cNvPr id="50" name="Bild 2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27818" y="3952433"/>
              <a:ext cx="3276274" cy="584689"/>
            </a:xfrm>
            <a:prstGeom prst="rect">
              <a:avLst/>
            </a:prstGeom>
          </p:spPr>
        </p:pic>
        <p:sp>
          <p:nvSpPr>
            <p:cNvPr id="51" name="Shape 54"/>
            <p:cNvSpPr/>
            <p:nvPr/>
          </p:nvSpPr>
          <p:spPr>
            <a:xfrm>
              <a:off x="4067581" y="4142890"/>
              <a:ext cx="2626711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phone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number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&gt;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52156917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uppierung 30"/>
          <p:cNvGrpSpPr/>
          <p:nvPr/>
        </p:nvGrpSpPr>
        <p:grpSpPr>
          <a:xfrm>
            <a:off x="262154" y="5471625"/>
            <a:ext cx="3276268" cy="584688"/>
            <a:chOff x="262154" y="5471625"/>
            <a:chExt cx="3276268" cy="584688"/>
          </a:xfrm>
        </p:grpSpPr>
        <p:pic>
          <p:nvPicPr>
            <p:cNvPr id="34" name="Bild 3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62154" y="5471625"/>
              <a:ext cx="3276268" cy="584688"/>
            </a:xfrm>
            <a:prstGeom prst="rect">
              <a:avLst/>
            </a:prstGeom>
          </p:spPr>
        </p:pic>
        <p:sp>
          <p:nvSpPr>
            <p:cNvPr id="36" name="Shape 54"/>
            <p:cNvSpPr/>
            <p:nvPr/>
          </p:nvSpPr>
          <p:spPr>
            <a:xfrm>
              <a:off x="384622" y="5644872"/>
              <a:ext cx="3016102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</a:t>
              </a:r>
              <a:r>
                <a:rPr lang="en-GB" sz="1400" dirty="0">
                  <a:latin typeface="Arial"/>
                  <a:cs typeface="Arial"/>
                </a:rPr>
                <a:t>website</a:t>
              </a:r>
              <a:r>
                <a:rPr lang="de-DE" sz="1400" dirty="0">
                  <a:latin typeface="Arial"/>
                  <a:cs typeface="Arial"/>
                </a:rPr>
                <a:t> </a:t>
              </a:r>
              <a:r>
                <a:rPr lang="en-US" sz="1400" dirty="0">
                  <a:latin typeface="Arial"/>
                  <a:cs typeface="Arial"/>
                </a:rPr>
                <a:t>of your registration page </a:t>
              </a:r>
              <a:br>
                <a:rPr lang="en-US" sz="1400" dirty="0">
                  <a:latin typeface="Arial"/>
                  <a:cs typeface="Arial"/>
                </a:rPr>
              </a:br>
              <a:r>
                <a:rPr lang="en-US" sz="1400" dirty="0">
                  <a:latin typeface="Arial"/>
                  <a:cs typeface="Arial"/>
                </a:rPr>
                <a:t>(if booked)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&gt;</a:t>
              </a:r>
            </a:p>
          </p:txBody>
        </p:sp>
      </p:grpSp>
      <p:grpSp>
        <p:nvGrpSpPr>
          <p:cNvPr id="37" name="Gruppierung 36"/>
          <p:cNvGrpSpPr/>
          <p:nvPr/>
        </p:nvGrpSpPr>
        <p:grpSpPr>
          <a:xfrm>
            <a:off x="262151" y="4712957"/>
            <a:ext cx="3276274" cy="584689"/>
            <a:chOff x="262151" y="4712957"/>
            <a:chExt cx="3276274" cy="584689"/>
          </a:xfrm>
        </p:grpSpPr>
        <p:pic>
          <p:nvPicPr>
            <p:cNvPr id="38" name="Bild 3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62151" y="4712957"/>
              <a:ext cx="3276274" cy="584689"/>
            </a:xfrm>
            <a:prstGeom prst="rect">
              <a:avLst/>
            </a:prstGeom>
          </p:spPr>
        </p:pic>
        <p:sp>
          <p:nvSpPr>
            <p:cNvPr id="39" name="Shape 54"/>
            <p:cNvSpPr/>
            <p:nvPr/>
          </p:nvSpPr>
          <p:spPr>
            <a:xfrm>
              <a:off x="384622" y="4898442"/>
              <a:ext cx="2626711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e-mail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&gt;</a:t>
              </a:r>
            </a:p>
          </p:txBody>
        </p:sp>
      </p:grpSp>
      <p:grpSp>
        <p:nvGrpSpPr>
          <p:cNvPr id="40" name="Gruppierung 39"/>
          <p:cNvGrpSpPr/>
          <p:nvPr/>
        </p:nvGrpSpPr>
        <p:grpSpPr>
          <a:xfrm>
            <a:off x="262151" y="3952433"/>
            <a:ext cx="3276274" cy="584690"/>
            <a:chOff x="262151" y="3952433"/>
            <a:chExt cx="3276274" cy="584690"/>
          </a:xfrm>
        </p:grpSpPr>
        <p:pic>
          <p:nvPicPr>
            <p:cNvPr id="41" name="Bild 4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62151" y="3952433"/>
              <a:ext cx="3276274" cy="584689"/>
            </a:xfrm>
            <a:prstGeom prst="rect">
              <a:avLst/>
            </a:prstGeom>
          </p:spPr>
        </p:pic>
        <p:sp>
          <p:nvSpPr>
            <p:cNvPr id="42" name="Shape 54"/>
            <p:cNvSpPr/>
            <p:nvPr/>
          </p:nvSpPr>
          <p:spPr>
            <a:xfrm>
              <a:off x="384622" y="4149681"/>
              <a:ext cx="2626709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contact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person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&gt;</a:t>
              </a:r>
            </a:p>
          </p:txBody>
        </p:sp>
      </p:grpSp>
      <p:grpSp>
        <p:nvGrpSpPr>
          <p:cNvPr id="43" name="Gruppierung 42"/>
          <p:cNvGrpSpPr/>
          <p:nvPr/>
        </p:nvGrpSpPr>
        <p:grpSpPr>
          <a:xfrm>
            <a:off x="262154" y="6216770"/>
            <a:ext cx="3276268" cy="584688"/>
            <a:chOff x="262154" y="6216770"/>
            <a:chExt cx="3276268" cy="584688"/>
          </a:xfrm>
        </p:grpSpPr>
        <p:pic>
          <p:nvPicPr>
            <p:cNvPr id="44" name="Bild 4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62154" y="6216770"/>
              <a:ext cx="3276268" cy="584688"/>
            </a:xfrm>
            <a:prstGeom prst="rect">
              <a:avLst/>
            </a:prstGeom>
          </p:spPr>
        </p:pic>
        <p:sp>
          <p:nvSpPr>
            <p:cNvPr id="45" name="Shape 54"/>
            <p:cNvSpPr/>
            <p:nvPr/>
          </p:nvSpPr>
          <p:spPr>
            <a:xfrm>
              <a:off x="384622" y="6411517"/>
              <a:ext cx="2626711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meeting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point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&gt;</a:t>
              </a:r>
            </a:p>
          </p:txBody>
        </p:sp>
      </p:grpSp>
      <p:grpSp>
        <p:nvGrpSpPr>
          <p:cNvPr id="46" name="Gruppierung 45"/>
          <p:cNvGrpSpPr/>
          <p:nvPr/>
        </p:nvGrpSpPr>
        <p:grpSpPr>
          <a:xfrm>
            <a:off x="3927824" y="6208415"/>
            <a:ext cx="3276263" cy="584687"/>
            <a:chOff x="3927824" y="6208415"/>
            <a:chExt cx="3276263" cy="584687"/>
          </a:xfrm>
        </p:grpSpPr>
        <p:pic>
          <p:nvPicPr>
            <p:cNvPr id="47" name="Bild 4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27824" y="6208415"/>
              <a:ext cx="3276263" cy="584687"/>
            </a:xfrm>
            <a:prstGeom prst="rect">
              <a:avLst/>
            </a:prstGeom>
          </p:spPr>
        </p:pic>
        <p:sp>
          <p:nvSpPr>
            <p:cNvPr id="48" name="Shape 54"/>
            <p:cNvSpPr/>
            <p:nvPr/>
          </p:nvSpPr>
          <p:spPr>
            <a:xfrm>
              <a:off x="4040334" y="6381543"/>
              <a:ext cx="3087031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</a:t>
              </a:r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place where the start number is handed out to your company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&gt;</a:t>
              </a:r>
            </a:p>
          </p:txBody>
        </p:sp>
      </p:grpSp>
      <p:grpSp>
        <p:nvGrpSpPr>
          <p:cNvPr id="49" name="Gruppierung 48"/>
          <p:cNvGrpSpPr/>
          <p:nvPr/>
        </p:nvGrpSpPr>
        <p:grpSpPr>
          <a:xfrm>
            <a:off x="3908729" y="6953560"/>
            <a:ext cx="3281017" cy="584687"/>
            <a:chOff x="3908729" y="6953560"/>
            <a:chExt cx="3281017" cy="584687"/>
          </a:xfrm>
        </p:grpSpPr>
        <p:pic>
          <p:nvPicPr>
            <p:cNvPr id="50" name="Bild 4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8729" y="6953560"/>
              <a:ext cx="3281017" cy="584687"/>
            </a:xfrm>
            <a:prstGeom prst="rect">
              <a:avLst/>
            </a:prstGeom>
          </p:spPr>
        </p:pic>
        <p:sp>
          <p:nvSpPr>
            <p:cNvPr id="51" name="Shape 54"/>
            <p:cNvSpPr/>
            <p:nvPr/>
          </p:nvSpPr>
          <p:spPr>
            <a:xfrm>
              <a:off x="4040334" y="7055599"/>
              <a:ext cx="2626714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</a:t>
              </a:r>
              <a:r>
                <a:rPr lang="de-DE" sz="1400" dirty="0" err="1">
                  <a:latin typeface="Arial"/>
                  <a:cs typeface="Arial"/>
                </a:rPr>
                <a:t>free</a:t>
              </a:r>
              <a:r>
                <a:rPr lang="de-DE" sz="1400" dirty="0">
                  <a:latin typeface="Arial"/>
                  <a:cs typeface="Arial"/>
                </a:rPr>
                <a:t> </a:t>
              </a:r>
              <a:r>
                <a:rPr lang="de-DE" sz="1400" dirty="0" err="1">
                  <a:latin typeface="Arial"/>
                  <a:cs typeface="Arial"/>
                </a:rPr>
                <a:t>text</a:t>
              </a:r>
              <a:r>
                <a:rPr lang="de-DE" sz="1400" dirty="0">
                  <a:latin typeface="Arial"/>
                  <a:cs typeface="Arial"/>
                </a:rPr>
                <a:t> </a:t>
              </a:r>
              <a:r>
                <a:rPr lang="de-DE" sz="1400" dirty="0" err="1">
                  <a:latin typeface="Arial"/>
                  <a:cs typeface="Arial"/>
                </a:rPr>
                <a:t>field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&gt;</a:t>
              </a:r>
            </a:p>
          </p:txBody>
        </p:sp>
      </p:grpSp>
      <p:grpSp>
        <p:nvGrpSpPr>
          <p:cNvPr id="52" name="Gruppierung 51"/>
          <p:cNvGrpSpPr/>
          <p:nvPr/>
        </p:nvGrpSpPr>
        <p:grpSpPr>
          <a:xfrm>
            <a:off x="3927821" y="4712957"/>
            <a:ext cx="3276268" cy="584688"/>
            <a:chOff x="3927821" y="4712957"/>
            <a:chExt cx="3276268" cy="584688"/>
          </a:xfrm>
        </p:grpSpPr>
        <p:pic>
          <p:nvPicPr>
            <p:cNvPr id="54" name="Bild 53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27821" y="4712957"/>
              <a:ext cx="3276268" cy="584688"/>
            </a:xfrm>
            <a:prstGeom prst="rect">
              <a:avLst/>
            </a:prstGeom>
          </p:spPr>
        </p:pic>
        <p:sp>
          <p:nvSpPr>
            <p:cNvPr id="55" name="Shape 54"/>
            <p:cNvSpPr/>
            <p:nvPr/>
          </p:nvSpPr>
          <p:spPr>
            <a:xfrm>
              <a:off x="4067581" y="4878065"/>
              <a:ext cx="2626711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registration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deadline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&gt;</a:t>
              </a:r>
            </a:p>
          </p:txBody>
        </p:sp>
      </p:grpSp>
      <p:grpSp>
        <p:nvGrpSpPr>
          <p:cNvPr id="56" name="Gruppierung 55"/>
          <p:cNvGrpSpPr/>
          <p:nvPr/>
        </p:nvGrpSpPr>
        <p:grpSpPr>
          <a:xfrm>
            <a:off x="3927818" y="3952433"/>
            <a:ext cx="3276274" cy="584689"/>
            <a:chOff x="3927818" y="3952433"/>
            <a:chExt cx="3276274" cy="584689"/>
          </a:xfrm>
        </p:grpSpPr>
        <p:pic>
          <p:nvPicPr>
            <p:cNvPr id="57" name="Bild 56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27818" y="3952433"/>
              <a:ext cx="3276274" cy="584689"/>
            </a:xfrm>
            <a:prstGeom prst="rect">
              <a:avLst/>
            </a:prstGeom>
          </p:spPr>
        </p:pic>
        <p:sp>
          <p:nvSpPr>
            <p:cNvPr id="58" name="Shape 54"/>
            <p:cNvSpPr/>
            <p:nvPr/>
          </p:nvSpPr>
          <p:spPr>
            <a:xfrm>
              <a:off x="4067581" y="4142890"/>
              <a:ext cx="2626711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phone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number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&gt;</a:t>
              </a:r>
            </a:p>
          </p:txBody>
        </p:sp>
      </p:grpSp>
      <p:grpSp>
        <p:nvGrpSpPr>
          <p:cNvPr id="59" name="Gruppierung 58"/>
          <p:cNvGrpSpPr/>
          <p:nvPr/>
        </p:nvGrpSpPr>
        <p:grpSpPr>
          <a:xfrm>
            <a:off x="3927821" y="5463270"/>
            <a:ext cx="3276268" cy="584688"/>
            <a:chOff x="3927821" y="5463270"/>
            <a:chExt cx="3276268" cy="584688"/>
          </a:xfrm>
        </p:grpSpPr>
        <p:pic>
          <p:nvPicPr>
            <p:cNvPr id="60" name="Bild 59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27821" y="5463270"/>
              <a:ext cx="3276268" cy="584688"/>
            </a:xfrm>
            <a:prstGeom prst="rect">
              <a:avLst/>
            </a:prstGeom>
          </p:spPr>
        </p:pic>
        <p:sp>
          <p:nvSpPr>
            <p:cNvPr id="61" name="Shape 54"/>
            <p:cNvSpPr/>
            <p:nvPr/>
          </p:nvSpPr>
          <p:spPr>
            <a:xfrm>
              <a:off x="4067580" y="5657607"/>
              <a:ext cx="2626714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&lt;time&gt;</a:t>
              </a:r>
            </a:p>
          </p:txBody>
        </p:sp>
      </p:grpSp>
      <p:grpSp>
        <p:nvGrpSpPr>
          <p:cNvPr id="2" name="Gruppierung 1"/>
          <p:cNvGrpSpPr/>
          <p:nvPr/>
        </p:nvGrpSpPr>
        <p:grpSpPr>
          <a:xfrm>
            <a:off x="262157" y="6953560"/>
            <a:ext cx="3276263" cy="584688"/>
            <a:chOff x="262157" y="6953560"/>
            <a:chExt cx="3276263" cy="584688"/>
          </a:xfrm>
        </p:grpSpPr>
        <p:pic>
          <p:nvPicPr>
            <p:cNvPr id="63" name="Bild 62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62157" y="6953560"/>
              <a:ext cx="3276263" cy="584687"/>
            </a:xfrm>
            <a:prstGeom prst="rect">
              <a:avLst/>
            </a:prstGeom>
          </p:spPr>
        </p:pic>
        <p:sp>
          <p:nvSpPr>
            <p:cNvPr id="64" name="Shape 54"/>
            <p:cNvSpPr/>
            <p:nvPr/>
          </p:nvSpPr>
          <p:spPr>
            <a:xfrm>
              <a:off x="377167" y="7130802"/>
              <a:ext cx="3128930" cy="407446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</a:t>
              </a:r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date of handing out the start number to your company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&gt;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Default">
  <a:themeElements>
    <a:clrScheme name="Boreas">
      <a:dk1>
        <a:sysClr val="windowText" lastClr="000000"/>
      </a:dk1>
      <a:lt1>
        <a:sysClr val="window" lastClr="FFFFFF"/>
      </a:lt1>
      <a:dk2>
        <a:srgbClr val="263B86"/>
      </a:dk2>
      <a:lt2>
        <a:srgbClr val="76B6F2"/>
      </a:lt2>
      <a:accent1>
        <a:srgbClr val="FBC01E"/>
      </a:accent1>
      <a:accent2>
        <a:srgbClr val="EFE1A2"/>
      </a:accent2>
      <a:accent3>
        <a:srgbClr val="FA8716"/>
      </a:accent3>
      <a:accent4>
        <a:srgbClr val="BE0204"/>
      </a:accent4>
      <a:accent5>
        <a:srgbClr val="640F10"/>
      </a:accent5>
      <a:accent6>
        <a:srgbClr val="7E13E3"/>
      </a:accent6>
      <a:hlink>
        <a:srgbClr val="D2D200"/>
      </a:hlink>
      <a:folHlink>
        <a:srgbClr val="D0B9F8"/>
      </a:folHlink>
    </a:clrScheme>
    <a:fontScheme name="Default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3175" cap="flat">
          <a:solidFill>
            <a:srgbClr val="4F81BD"/>
          </a:solidFill>
          <a:prstDash val="solid"/>
          <a:bevel/>
        </a:ln>
        <a:effectLst>
          <a:outerShdw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17779" tIns="17779" rIns="17779" bIns="17779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7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 Light"/>
            <a:ea typeface="Calibri Light"/>
            <a:cs typeface="Calibri Light"/>
            <a:sym typeface="Calibri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175" cap="flat">
          <a:solidFill>
            <a:srgbClr val="4F81BD"/>
          </a:solidFill>
          <a:prstDash val="solid"/>
          <a:bevel/>
        </a:ln>
        <a:effectLst>
          <a:outerShdw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</a:spPr>
      <a:bodyPr rot="0" spcFirstLastPara="1" vertOverflow="overflow" horzOverflow="overflow" vert="horz" wrap="square" lIns="17779" tIns="17779" rIns="17779" bIns="17779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7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 Light"/>
            <a:ea typeface="Calibri Light"/>
            <a:cs typeface="Calibri Light"/>
            <a:sym typeface="Calibri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3175" cap="flat">
          <a:solidFill>
            <a:srgbClr val="4F81BD"/>
          </a:solidFill>
          <a:prstDash val="solid"/>
          <a:bevel/>
        </a:ln>
        <a:effectLst>
          <a:outerShdw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17779" tIns="17779" rIns="17779" bIns="17779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7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 Light"/>
            <a:ea typeface="Calibri Light"/>
            <a:cs typeface="Calibri Light"/>
            <a:sym typeface="Calibri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175" cap="flat">
          <a:solidFill>
            <a:srgbClr val="4F81BD"/>
          </a:solidFill>
          <a:prstDash val="solid"/>
          <a:bevel/>
        </a:ln>
        <a:effectLst>
          <a:outerShdw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</a:spPr>
      <a:bodyPr rot="0" spcFirstLastPara="1" vertOverflow="overflow" horzOverflow="overflow" vert="horz" wrap="square" lIns="17779" tIns="17779" rIns="17779" bIns="17779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7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 Light"/>
            <a:ea typeface="Calibri Light"/>
            <a:cs typeface="Calibri Light"/>
            <a:sym typeface="Calibri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88</Words>
  <Application>Microsoft Office PowerPoint</Application>
  <PresentationFormat>Benutzerdefiniert</PresentationFormat>
  <Paragraphs>18</Paragraphs>
  <Slides>3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</vt:i4>
      </vt:variant>
    </vt:vector>
  </HeadingPairs>
  <TitlesOfParts>
    <vt:vector size="7" baseType="lpstr">
      <vt:lpstr>Arial</vt:lpstr>
      <vt:lpstr>Calibri Light</vt:lpstr>
      <vt:lpstr>Helvetica Neue</vt:lpstr>
      <vt:lpstr>Default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Schumm, Stefan (Infront B2Run)</dc:creator>
  <cp:lastModifiedBy>Lorenz Thalhammer</cp:lastModifiedBy>
  <cp:revision>102</cp:revision>
  <cp:lastPrinted>2015-11-02T09:26:55Z</cp:lastPrinted>
  <dcterms:created xsi:type="dcterms:W3CDTF">2015-11-02T15:56:48Z</dcterms:created>
  <dcterms:modified xsi:type="dcterms:W3CDTF">2022-01-17T15:30:27Z</dcterms:modified>
</cp:coreProperties>
</file>