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2" r:id="rId2"/>
    <p:sldId id="265" r:id="rId3"/>
    <p:sldId id="257" r:id="rId4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00" autoAdjust="0"/>
    <p:restoredTop sz="94595" autoAdjust="0"/>
  </p:normalViewPr>
  <p:slideViewPr>
    <p:cSldViewPr snapToGrid="0" snapToObjects="1">
      <p:cViewPr varScale="1">
        <p:scale>
          <a:sx n="71" d="100"/>
          <a:sy n="71" d="100"/>
        </p:scale>
        <p:origin x="3174" y="84"/>
      </p:cViewPr>
      <p:guideLst>
        <p:guide orient="horz" pos="3367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7349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" y="228"/>
            <a:ext cx="7558472" cy="1068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048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Insert </a:t>
            </a:r>
            <a:r>
              <a:rPr lang="de-DE" dirty="0" err="1"/>
              <a:t>your</a:t>
            </a:r>
            <a:r>
              <a:rPr lang="de-DE" dirty="0"/>
              <a:t> individual </a:t>
            </a:r>
            <a:r>
              <a:rPr lang="de-DE" dirty="0" err="1"/>
              <a:t>team</a:t>
            </a:r>
            <a:r>
              <a:rPr lang="de-DE" dirty="0"/>
              <a:t> </a:t>
            </a:r>
            <a:r>
              <a:rPr lang="de-DE" dirty="0" err="1"/>
              <a:t>picture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background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8774"/>
            <a:ext cx="6465690" cy="22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1"/>
          <p:cNvGrpSpPr/>
          <p:nvPr/>
        </p:nvGrpSpPr>
        <p:grpSpPr>
          <a:xfrm>
            <a:off x="386999" y="8674144"/>
            <a:ext cx="3276274" cy="586807"/>
            <a:chOff x="386999" y="8674144"/>
            <a:chExt cx="3276274" cy="586807"/>
          </a:xfrm>
        </p:grpSpPr>
        <p:pic>
          <p:nvPicPr>
            <p:cNvPr id="14" name="Bild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999" y="8674144"/>
              <a:ext cx="3276274" cy="584689"/>
            </a:xfrm>
            <a:prstGeom prst="rect">
              <a:avLst/>
            </a:prstGeom>
          </p:spPr>
        </p:pic>
        <p:sp>
          <p:nvSpPr>
            <p:cNvPr id="24" name="Shape 54"/>
            <p:cNvSpPr/>
            <p:nvPr/>
          </p:nvSpPr>
          <p:spPr>
            <a:xfrm>
              <a:off x="509470" y="8873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7" name="Gruppierung 26"/>
          <p:cNvGrpSpPr/>
          <p:nvPr/>
        </p:nvGrpSpPr>
        <p:grpSpPr>
          <a:xfrm>
            <a:off x="386999" y="7949295"/>
            <a:ext cx="3276274" cy="584690"/>
            <a:chOff x="262151" y="3952433"/>
            <a:chExt cx="3276274" cy="584690"/>
          </a:xfrm>
        </p:grpSpPr>
        <p:pic>
          <p:nvPicPr>
            <p:cNvPr id="28" name="Bild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29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3" name="Gruppierung 2"/>
          <p:cNvGrpSpPr/>
          <p:nvPr/>
        </p:nvGrpSpPr>
        <p:grpSpPr>
          <a:xfrm>
            <a:off x="3879906" y="8674144"/>
            <a:ext cx="3276268" cy="587250"/>
            <a:chOff x="3879906" y="8674144"/>
            <a:chExt cx="3276268" cy="587250"/>
          </a:xfrm>
        </p:grpSpPr>
        <p:pic>
          <p:nvPicPr>
            <p:cNvPr id="31" name="Bild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9906" y="8674144"/>
              <a:ext cx="3276268" cy="584688"/>
            </a:xfrm>
            <a:prstGeom prst="rect">
              <a:avLst/>
            </a:prstGeom>
          </p:spPr>
        </p:pic>
        <p:sp>
          <p:nvSpPr>
            <p:cNvPr id="32" name="Shape 54"/>
            <p:cNvSpPr/>
            <p:nvPr/>
          </p:nvSpPr>
          <p:spPr>
            <a:xfrm>
              <a:off x="4019669" y="88739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registration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deadline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33" name="Gruppierung 32"/>
          <p:cNvGrpSpPr/>
          <p:nvPr/>
        </p:nvGrpSpPr>
        <p:grpSpPr>
          <a:xfrm>
            <a:off x="3879906" y="7949295"/>
            <a:ext cx="3276274" cy="584689"/>
            <a:chOff x="3927818" y="3952433"/>
            <a:chExt cx="3276274" cy="584689"/>
          </a:xfrm>
        </p:grpSpPr>
        <p:pic>
          <p:nvPicPr>
            <p:cNvPr id="34" name="Bild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35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" y="2306"/>
            <a:ext cx="7551136" cy="10678788"/>
          </a:xfrm>
          <a:prstGeom prst="rect">
            <a:avLst/>
          </a:prstGeom>
        </p:spPr>
      </p:pic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6" name="Gruppierung 15"/>
          <p:cNvGrpSpPr/>
          <p:nvPr/>
        </p:nvGrpSpPr>
        <p:grpSpPr>
          <a:xfrm>
            <a:off x="386999" y="8674144"/>
            <a:ext cx="3276274" cy="586807"/>
            <a:chOff x="386999" y="8674144"/>
            <a:chExt cx="3276274" cy="586807"/>
          </a:xfrm>
        </p:grpSpPr>
        <p:pic>
          <p:nvPicPr>
            <p:cNvPr id="17" name="Bild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999" y="8674144"/>
              <a:ext cx="3276274" cy="584689"/>
            </a:xfrm>
            <a:prstGeom prst="rect">
              <a:avLst/>
            </a:prstGeom>
          </p:spPr>
        </p:pic>
        <p:sp>
          <p:nvSpPr>
            <p:cNvPr id="18" name="Shape 54"/>
            <p:cNvSpPr/>
            <p:nvPr/>
          </p:nvSpPr>
          <p:spPr>
            <a:xfrm>
              <a:off x="509470" y="8873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19" name="Gruppierung 18"/>
          <p:cNvGrpSpPr/>
          <p:nvPr/>
        </p:nvGrpSpPr>
        <p:grpSpPr>
          <a:xfrm>
            <a:off x="386999" y="7949295"/>
            <a:ext cx="3276274" cy="584690"/>
            <a:chOff x="262151" y="3952433"/>
            <a:chExt cx="3276274" cy="584690"/>
          </a:xfrm>
        </p:grpSpPr>
        <p:pic>
          <p:nvPicPr>
            <p:cNvPr id="20" name="Bild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21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2" name="Gruppierung 21"/>
          <p:cNvGrpSpPr/>
          <p:nvPr/>
        </p:nvGrpSpPr>
        <p:grpSpPr>
          <a:xfrm>
            <a:off x="3879906" y="8674144"/>
            <a:ext cx="3276268" cy="587250"/>
            <a:chOff x="3879906" y="8674144"/>
            <a:chExt cx="3276268" cy="587250"/>
          </a:xfrm>
        </p:grpSpPr>
        <p:pic>
          <p:nvPicPr>
            <p:cNvPr id="23" name="Bild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9906" y="8674144"/>
              <a:ext cx="3276268" cy="584688"/>
            </a:xfrm>
            <a:prstGeom prst="rect">
              <a:avLst/>
            </a:prstGeom>
          </p:spPr>
        </p:pic>
        <p:sp>
          <p:nvSpPr>
            <p:cNvPr id="24" name="Shape 54"/>
            <p:cNvSpPr/>
            <p:nvPr/>
          </p:nvSpPr>
          <p:spPr>
            <a:xfrm>
              <a:off x="4019669" y="88739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registration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deadline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5" name="Gruppierung 24"/>
          <p:cNvGrpSpPr/>
          <p:nvPr/>
        </p:nvGrpSpPr>
        <p:grpSpPr>
          <a:xfrm>
            <a:off x="3879906" y="7949295"/>
            <a:ext cx="3276274" cy="584689"/>
            <a:chOff x="3927818" y="3952433"/>
            <a:chExt cx="3276274" cy="584689"/>
          </a:xfrm>
        </p:grpSpPr>
        <p:pic>
          <p:nvPicPr>
            <p:cNvPr id="26" name="Bild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27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ierung 30"/>
          <p:cNvGrpSpPr/>
          <p:nvPr/>
        </p:nvGrpSpPr>
        <p:grpSpPr>
          <a:xfrm>
            <a:off x="262154" y="5471625"/>
            <a:ext cx="3276268" cy="584688"/>
            <a:chOff x="262154" y="5471625"/>
            <a:chExt cx="3276268" cy="584688"/>
          </a:xfrm>
        </p:grpSpPr>
        <p:pic>
          <p:nvPicPr>
            <p:cNvPr id="34" name="Bild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4" y="5471625"/>
              <a:ext cx="3276268" cy="584688"/>
            </a:xfrm>
            <a:prstGeom prst="rect">
              <a:avLst/>
            </a:prstGeom>
          </p:spPr>
        </p:pic>
        <p:sp>
          <p:nvSpPr>
            <p:cNvPr id="36" name="Shape 54"/>
            <p:cNvSpPr/>
            <p:nvPr/>
          </p:nvSpPr>
          <p:spPr>
            <a:xfrm>
              <a:off x="384622" y="5644872"/>
              <a:ext cx="301610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en-GB" sz="1400" dirty="0">
                  <a:latin typeface="Arial"/>
                  <a:cs typeface="Arial"/>
                </a:rPr>
                <a:t>website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en-US" sz="1400" dirty="0">
                  <a:latin typeface="Arial"/>
                  <a:cs typeface="Arial"/>
                </a:rPr>
                <a:t>of your registration page </a:t>
              </a:r>
              <a:br>
                <a:rPr lang="en-US" sz="1400" dirty="0">
                  <a:latin typeface="Arial"/>
                  <a:cs typeface="Arial"/>
                </a:rPr>
              </a:br>
              <a:r>
                <a:rPr lang="en-US" sz="1400" dirty="0">
                  <a:latin typeface="Arial"/>
                  <a:cs typeface="Arial"/>
                </a:rPr>
                <a:t>(if booked)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37" name="Gruppierung 36"/>
          <p:cNvGrpSpPr/>
          <p:nvPr/>
        </p:nvGrpSpPr>
        <p:grpSpPr>
          <a:xfrm>
            <a:off x="262151" y="4712957"/>
            <a:ext cx="3276274" cy="584689"/>
            <a:chOff x="262151" y="4712957"/>
            <a:chExt cx="3276274" cy="584689"/>
          </a:xfrm>
        </p:grpSpPr>
        <p:pic>
          <p:nvPicPr>
            <p:cNvPr id="38" name="Bild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4712957"/>
              <a:ext cx="3276274" cy="584689"/>
            </a:xfrm>
            <a:prstGeom prst="rect">
              <a:avLst/>
            </a:prstGeom>
          </p:spPr>
        </p:pic>
        <p:sp>
          <p:nvSpPr>
            <p:cNvPr id="39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0" name="Gruppierung 39"/>
          <p:cNvGrpSpPr/>
          <p:nvPr/>
        </p:nvGrpSpPr>
        <p:grpSpPr>
          <a:xfrm>
            <a:off x="262151" y="3952433"/>
            <a:ext cx="3276274" cy="584690"/>
            <a:chOff x="262151" y="3952433"/>
            <a:chExt cx="3276274" cy="584690"/>
          </a:xfrm>
        </p:grpSpPr>
        <p:pic>
          <p:nvPicPr>
            <p:cNvPr id="41" name="Bild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42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3" name="Gruppierung 42"/>
          <p:cNvGrpSpPr/>
          <p:nvPr/>
        </p:nvGrpSpPr>
        <p:grpSpPr>
          <a:xfrm>
            <a:off x="262154" y="6216770"/>
            <a:ext cx="3276268" cy="584688"/>
            <a:chOff x="262154" y="6216770"/>
            <a:chExt cx="3276268" cy="584688"/>
          </a:xfrm>
        </p:grpSpPr>
        <p:pic>
          <p:nvPicPr>
            <p:cNvPr id="44" name="Bild 4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4" y="6216770"/>
              <a:ext cx="3276268" cy="584688"/>
            </a:xfrm>
            <a:prstGeom prst="rect">
              <a:avLst/>
            </a:prstGeom>
          </p:spPr>
        </p:pic>
        <p:sp>
          <p:nvSpPr>
            <p:cNvPr id="45" name="Shape 54"/>
            <p:cNvSpPr/>
            <p:nvPr/>
          </p:nvSpPr>
          <p:spPr>
            <a:xfrm>
              <a:off x="384622" y="6411517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meeting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point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6" name="Gruppierung 45"/>
          <p:cNvGrpSpPr/>
          <p:nvPr/>
        </p:nvGrpSpPr>
        <p:grpSpPr>
          <a:xfrm>
            <a:off x="3927824" y="6208415"/>
            <a:ext cx="3276263" cy="584687"/>
            <a:chOff x="3927824" y="6208415"/>
            <a:chExt cx="3276263" cy="584687"/>
          </a:xfrm>
        </p:grpSpPr>
        <p:pic>
          <p:nvPicPr>
            <p:cNvPr id="47" name="Bild 4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4" y="6208415"/>
              <a:ext cx="3276263" cy="584687"/>
            </a:xfrm>
            <a:prstGeom prst="rect">
              <a:avLst/>
            </a:prstGeom>
          </p:spPr>
        </p:pic>
        <p:sp>
          <p:nvSpPr>
            <p:cNvPr id="48" name="Shape 54"/>
            <p:cNvSpPr/>
            <p:nvPr/>
          </p:nvSpPr>
          <p:spPr>
            <a:xfrm>
              <a:off x="4040334" y="6381543"/>
              <a:ext cx="308703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place where the start number is handed out to your company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9" name="Gruppierung 48"/>
          <p:cNvGrpSpPr/>
          <p:nvPr/>
        </p:nvGrpSpPr>
        <p:grpSpPr>
          <a:xfrm>
            <a:off x="3908729" y="6953560"/>
            <a:ext cx="3281017" cy="584687"/>
            <a:chOff x="3908729" y="6953560"/>
            <a:chExt cx="3281017" cy="584687"/>
          </a:xfrm>
        </p:grpSpPr>
        <p:pic>
          <p:nvPicPr>
            <p:cNvPr id="50" name="Bild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729" y="6953560"/>
              <a:ext cx="3281017" cy="584687"/>
            </a:xfrm>
            <a:prstGeom prst="rect">
              <a:avLst/>
            </a:prstGeom>
          </p:spPr>
        </p:pic>
        <p:sp>
          <p:nvSpPr>
            <p:cNvPr id="51" name="Shape 54"/>
            <p:cNvSpPr/>
            <p:nvPr/>
          </p:nvSpPr>
          <p:spPr>
            <a:xfrm>
              <a:off x="4040334" y="7055599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/>
                  <a:cs typeface="Arial"/>
                </a:rPr>
                <a:t>free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text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field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2" name="Gruppierung 51"/>
          <p:cNvGrpSpPr/>
          <p:nvPr/>
        </p:nvGrpSpPr>
        <p:grpSpPr>
          <a:xfrm>
            <a:off x="3927821" y="4712957"/>
            <a:ext cx="3276268" cy="584688"/>
            <a:chOff x="3927821" y="4712957"/>
            <a:chExt cx="3276268" cy="584688"/>
          </a:xfrm>
        </p:grpSpPr>
        <p:pic>
          <p:nvPicPr>
            <p:cNvPr id="54" name="Bild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1" y="4712957"/>
              <a:ext cx="3276268" cy="584688"/>
            </a:xfrm>
            <a:prstGeom prst="rect">
              <a:avLst/>
            </a:prstGeom>
          </p:spPr>
        </p:pic>
        <p:sp>
          <p:nvSpPr>
            <p:cNvPr id="55" name="Shape 54"/>
            <p:cNvSpPr/>
            <p:nvPr/>
          </p:nvSpPr>
          <p:spPr>
            <a:xfrm>
              <a:off x="4067581" y="4878065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registration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deadline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6" name="Gruppierung 55"/>
          <p:cNvGrpSpPr/>
          <p:nvPr/>
        </p:nvGrpSpPr>
        <p:grpSpPr>
          <a:xfrm>
            <a:off x="3927818" y="3952433"/>
            <a:ext cx="3276274" cy="584689"/>
            <a:chOff x="3927818" y="3952433"/>
            <a:chExt cx="3276274" cy="584689"/>
          </a:xfrm>
        </p:grpSpPr>
        <p:pic>
          <p:nvPicPr>
            <p:cNvPr id="57" name="Bild 5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58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9" name="Gruppierung 58"/>
          <p:cNvGrpSpPr/>
          <p:nvPr/>
        </p:nvGrpSpPr>
        <p:grpSpPr>
          <a:xfrm>
            <a:off x="3927821" y="5463270"/>
            <a:ext cx="3276268" cy="584688"/>
            <a:chOff x="3927821" y="5463270"/>
            <a:chExt cx="3276268" cy="584688"/>
          </a:xfrm>
        </p:grpSpPr>
        <p:pic>
          <p:nvPicPr>
            <p:cNvPr id="60" name="Bild 5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1" y="5463270"/>
              <a:ext cx="3276268" cy="584688"/>
            </a:xfrm>
            <a:prstGeom prst="rect">
              <a:avLst/>
            </a:prstGeom>
          </p:spPr>
        </p:pic>
        <p:sp>
          <p:nvSpPr>
            <p:cNvPr id="61" name="Shape 54"/>
            <p:cNvSpPr/>
            <p:nvPr/>
          </p:nvSpPr>
          <p:spPr>
            <a:xfrm>
              <a:off x="4067580" y="5657607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&lt;time&gt;</a:t>
              </a:r>
            </a:p>
          </p:txBody>
        </p:sp>
      </p:grpSp>
      <p:grpSp>
        <p:nvGrpSpPr>
          <p:cNvPr id="2" name="Gruppierung 1"/>
          <p:cNvGrpSpPr/>
          <p:nvPr/>
        </p:nvGrpSpPr>
        <p:grpSpPr>
          <a:xfrm>
            <a:off x="262157" y="6953560"/>
            <a:ext cx="3276263" cy="584688"/>
            <a:chOff x="262157" y="6953560"/>
            <a:chExt cx="3276263" cy="584688"/>
          </a:xfrm>
        </p:grpSpPr>
        <p:pic>
          <p:nvPicPr>
            <p:cNvPr id="63" name="Bild 6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7" y="6953560"/>
              <a:ext cx="3276263" cy="584687"/>
            </a:xfrm>
            <a:prstGeom prst="rect">
              <a:avLst/>
            </a:prstGeom>
          </p:spPr>
        </p:pic>
        <p:sp>
          <p:nvSpPr>
            <p:cNvPr id="64" name="Shape 54"/>
            <p:cNvSpPr/>
            <p:nvPr/>
          </p:nvSpPr>
          <p:spPr>
            <a:xfrm>
              <a:off x="377167" y="7130802"/>
              <a:ext cx="3128930" cy="40744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date of handing out the start number to your company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Benutzerdefiniert</PresentationFormat>
  <Paragraphs>18</Paragraphs>
  <Slides>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Trebuchet MS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Windows-Benutzer</cp:lastModifiedBy>
  <cp:revision>101</cp:revision>
  <cp:lastPrinted>2015-11-02T09:26:55Z</cp:lastPrinted>
  <dcterms:created xsi:type="dcterms:W3CDTF">2015-11-02T15:56:48Z</dcterms:created>
  <dcterms:modified xsi:type="dcterms:W3CDTF">2020-04-14T11:34:14Z</dcterms:modified>
</cp:coreProperties>
</file>