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925" r:id="rId5"/>
    <p:sldMasterId id="2147483799" r:id="rId6"/>
    <p:sldMasterId id="2147484094" r:id="rId7"/>
  </p:sldMasterIdLst>
  <p:notesMasterIdLst>
    <p:notesMasterId r:id="rId30"/>
  </p:notesMasterIdLst>
  <p:handoutMasterIdLst>
    <p:handoutMasterId r:id="rId31"/>
  </p:handoutMasterIdLst>
  <p:sldIdLst>
    <p:sldId id="437" r:id="rId8"/>
    <p:sldId id="465" r:id="rId9"/>
    <p:sldId id="430" r:id="rId10"/>
    <p:sldId id="439" r:id="rId11"/>
    <p:sldId id="440" r:id="rId12"/>
    <p:sldId id="457" r:id="rId13"/>
    <p:sldId id="458" r:id="rId14"/>
    <p:sldId id="459" r:id="rId15"/>
    <p:sldId id="460" r:id="rId16"/>
    <p:sldId id="461" r:id="rId17"/>
    <p:sldId id="462" r:id="rId18"/>
    <p:sldId id="463" r:id="rId19"/>
    <p:sldId id="466" r:id="rId20"/>
    <p:sldId id="467" r:id="rId21"/>
    <p:sldId id="468" r:id="rId22"/>
    <p:sldId id="469" r:id="rId23"/>
    <p:sldId id="470" r:id="rId24"/>
    <p:sldId id="471" r:id="rId25"/>
    <p:sldId id="472" r:id="rId26"/>
    <p:sldId id="443" r:id="rId27"/>
    <p:sldId id="444" r:id="rId28"/>
    <p:sldId id="375" r:id="rId29"/>
  </p:sldIdLst>
  <p:sldSz cx="9144000" cy="5143500" type="screen16x9"/>
  <p:notesSz cx="6797675" cy="9872663"/>
  <p:custDataLst>
    <p:tags r:id="rId32"/>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39"/>
            <p14:sldId id="440"/>
            <p14:sldId id="457"/>
            <p14:sldId id="458"/>
            <p14:sldId id="459"/>
            <p14:sldId id="460"/>
            <p14:sldId id="461"/>
            <p14:sldId id="462"/>
            <p14:sldId id="463"/>
            <p14:sldId id="466"/>
            <p14:sldId id="467"/>
            <p14:sldId id="468"/>
            <p14:sldId id="469"/>
            <p14:sldId id="470"/>
            <p14:sldId id="471"/>
            <p14:sldId id="472"/>
            <p14:sldId id="443"/>
            <p14:sldId id="444"/>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37222"/>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6" autoAdjust="0"/>
    <p:restoredTop sz="95968" autoAdjust="0"/>
  </p:normalViewPr>
  <p:slideViewPr>
    <p:cSldViewPr snapToGrid="0">
      <p:cViewPr varScale="1">
        <p:scale>
          <a:sx n="85" d="100"/>
          <a:sy n="85" d="100"/>
        </p:scale>
        <p:origin x="714" y="78"/>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80" d="100"/>
          <a:sy n="80" d="100"/>
        </p:scale>
        <p:origin x="4014" y="108"/>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viewProps" Target="view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6354E9-ADF3-4565-BD67-A3A47169B621}"/>
              </a:ext>
            </a:extLst>
          </p:cNvPr>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fld id="{5EB85AB6-FF97-46C8-94EA-DE8C352F50B5}" type="datetimeFigureOut">
              <a:rPr lang="en-GB" smtClean="0"/>
              <a:t>16/01/2023</a:t>
            </a:fld>
            <a:endParaRPr lang="en-GB"/>
          </a:p>
        </p:txBody>
      </p:sp>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err="1"/>
              <a:t>Infront’s</a:t>
            </a:r>
            <a:r>
              <a:rPr lang="en-GB" sz="1000" b="1" dirty="0"/>
              <a:t>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6.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jpeg"/><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2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5.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6.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9.png"/><Relationship Id="rId7" Type="http://schemas.openxmlformats.org/officeDocument/2006/relationships/image" Target="../media/image24.jp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hyperlink" Target="http://www.b2run.ch/" TargetMode="External"/><Relationship Id="rId5" Type="http://schemas.openxmlformats.org/officeDocument/2006/relationships/hyperlink" Target="mailto:info@b2run.ch" TargetMode="External"/><Relationship Id="rId4" Type="http://schemas.openxmlformats.org/officeDocument/2006/relationships/image" Target="../media/image10.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26.jpe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pic>
        <p:nvPicPr>
          <p:cNvPr id="2" name="Picture 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6742939" y="114416"/>
            <a:ext cx="2464857" cy="657135"/>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78"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46"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mj-lt"/>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597000" y="-1"/>
            <a:ext cx="2547000" cy="3938623"/>
          </a:xfrm>
          <a:prstGeom prst="rect">
            <a:avLst/>
          </a:prstGeom>
        </p:spPr>
      </p:pic>
      <p:pic>
        <p:nvPicPr>
          <p:cNvPr id="3" name="Picture 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mj-lt"/>
              </a:rPr>
              <a:t>Dominique Bucheli</a:t>
            </a:r>
          </a:p>
          <a:p>
            <a:pPr algn="l"/>
            <a:r>
              <a:rPr lang="de-CH" sz="1000" dirty="0">
                <a:latin typeface="+mj-lt"/>
              </a:rPr>
              <a:t>info@b2run.ch</a:t>
            </a:r>
          </a:p>
          <a:p>
            <a:pPr algn="l"/>
            <a:r>
              <a:rPr lang="de-CH" sz="1000" dirty="0">
                <a:latin typeface="+mj-lt"/>
              </a:rPr>
              <a:t>Tel. +41 41 726 17 38</a:t>
            </a:r>
          </a:p>
          <a:p>
            <a:pPr algn="l"/>
            <a:endParaRPr lang="de-CH" sz="1000" dirty="0">
              <a:solidFill>
                <a:schemeClr val="tx2"/>
              </a:solidFill>
              <a:latin typeface="+mj-lt"/>
            </a:endParaRPr>
          </a:p>
          <a:p>
            <a:pPr algn="l"/>
            <a:r>
              <a:rPr lang="de-CH" sz="1000" dirty="0">
                <a:latin typeface="+mj-lt"/>
              </a:rPr>
              <a:t>Infront Sport &amp;</a:t>
            </a:r>
            <a:r>
              <a:rPr lang="de-CH" sz="1000" baseline="0" dirty="0">
                <a:latin typeface="+mj-lt"/>
              </a:rPr>
              <a:t> Media </a:t>
            </a:r>
            <a:r>
              <a:rPr lang="de-CH" sz="1000" dirty="0">
                <a:latin typeface="+mj-lt"/>
              </a:rPr>
              <a:t>AG</a:t>
            </a:r>
          </a:p>
          <a:p>
            <a:pPr algn="l"/>
            <a:r>
              <a:rPr lang="de-CH" sz="1000" dirty="0">
                <a:latin typeface="+mj-lt"/>
              </a:rPr>
              <a:t>Grafenauweg 2</a:t>
            </a:r>
          </a:p>
          <a:p>
            <a:pPr algn="l"/>
            <a:r>
              <a:rPr lang="de-CH" sz="1000" dirty="0">
                <a:latin typeface="+mj-lt"/>
              </a:rPr>
              <a:t>6302 Zug</a:t>
            </a:r>
          </a:p>
          <a:p>
            <a:pPr algn="l"/>
            <a:endParaRPr lang="de-CH" sz="1000" dirty="0">
              <a:latin typeface="+mj-lt"/>
            </a:endParaRPr>
          </a:p>
          <a:p>
            <a:pPr algn="l"/>
            <a:r>
              <a:rPr lang="de-CH" sz="1000" dirty="0">
                <a:latin typeface="+mj-lt"/>
              </a:rPr>
              <a:t>www.b2run.ch</a:t>
            </a:r>
            <a:endParaRPr lang="en-GB" sz="1000" dirty="0">
              <a:solidFill>
                <a:schemeClr val="tx1"/>
              </a:solidFill>
              <a:latin typeface="+mj-lt"/>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a:latin typeface="+mj-lt"/>
              </a:rPr>
              <a:t>Vielen dank</a:t>
            </a:r>
          </a:p>
        </p:txBody>
      </p:sp>
      <p:pic>
        <p:nvPicPr>
          <p:cNvPr id="11" name="Picture 10"/>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5C68C9-B0E6-48F1-86EE-0ACAB63EC91E}"/>
              </a:ext>
            </a:extLst>
          </p:cNvPr>
          <p:cNvPicPr>
            <a:picLocks noChangeAspect="1"/>
          </p:cNvPicPr>
          <p:nvPr userDrawn="1"/>
        </p:nvPicPr>
        <p:blipFill>
          <a:blip r:embed="rId2"/>
          <a:stretch>
            <a:fillRect/>
          </a:stretch>
        </p:blipFill>
        <p:spPr>
          <a:xfrm>
            <a:off x="296825" y="1497795"/>
            <a:ext cx="8476565" cy="3208884"/>
          </a:xfrm>
          <a:prstGeom prst="rect">
            <a:avLst/>
          </a:prstGeom>
        </p:spPr>
      </p:pic>
      <p:pic>
        <p:nvPicPr>
          <p:cNvPr id="6" name="Picture 5">
            <a:extLst>
              <a:ext uri="{FF2B5EF4-FFF2-40B4-BE49-F238E27FC236}">
                <a16:creationId xmlns:a16="http://schemas.microsoft.com/office/drawing/2014/main" id="{3E8A013C-5246-47C7-86F2-DF16FEF78CFC}"/>
              </a:ext>
            </a:extLst>
          </p:cNvPr>
          <p:cNvPicPr>
            <a:picLocks noChangeAspect="1"/>
          </p:cNvPicPr>
          <p:nvPr userDrawn="1"/>
        </p:nvPicPr>
        <p:blipFill>
          <a:blip r:embed="rId3"/>
          <a:stretch>
            <a:fillRect/>
          </a:stretch>
        </p:blipFill>
        <p:spPr>
          <a:xfrm>
            <a:off x="296825" y="452273"/>
            <a:ext cx="5232105" cy="389530"/>
          </a:xfrm>
          <a:prstGeom prst="rect">
            <a:avLst/>
          </a:prstGeom>
        </p:spPr>
      </p:pic>
      <p:sp>
        <p:nvSpPr>
          <p:cNvPr id="2" name="Rectangle 1">
            <a:extLst>
              <a:ext uri="{FF2B5EF4-FFF2-40B4-BE49-F238E27FC236}">
                <a16:creationId xmlns:a16="http://schemas.microsoft.com/office/drawing/2014/main" id="{7D721305-430D-4E8E-BAD3-F6199D87D86F}"/>
              </a:ext>
            </a:extLst>
          </p:cNvPr>
          <p:cNvSpPr/>
          <p:nvPr userDrawn="1"/>
        </p:nvSpPr>
        <p:spPr bwMode="blackWhite">
          <a:xfrm>
            <a:off x="472966" y="3237186"/>
            <a:ext cx="8124496" cy="483476"/>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5" name="Rectangle 4">
            <a:extLst>
              <a:ext uri="{FF2B5EF4-FFF2-40B4-BE49-F238E27FC236}">
                <a16:creationId xmlns:a16="http://schemas.microsoft.com/office/drawing/2014/main" id="{A1741ADA-AB40-444C-B9EB-4EE53A88CB40}"/>
              </a:ext>
            </a:extLst>
          </p:cNvPr>
          <p:cNvSpPr/>
          <p:nvPr userDrawn="1"/>
        </p:nvSpPr>
        <p:spPr bwMode="blackWhite">
          <a:xfrm>
            <a:off x="6758152" y="3720662"/>
            <a:ext cx="2191379" cy="357352"/>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sz="2800" i="0">
                <a:latin typeface="Calibri" panose="020F0502020204030204" pitchFamily="34" charset="0"/>
                <a:cs typeface="Calibri" panose="020F0502020204030204" pitchFamily="34" charset="0"/>
              </a:defRPr>
            </a:lvl1p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sz="2800" i="0" noProof="0" dirty="0">
                <a:latin typeface="Calibri" panose="020F0502020204030204" pitchFamily="34" charset="0"/>
                <a:cs typeface="Calibri" panose="020F0502020204030204" pitchFamily="34" charset="0"/>
              </a:defRPr>
            </a:lvl1pPr>
          </a:lstStyle>
          <a:p>
            <a:pPr lvl="0"/>
            <a:r>
              <a:rPr lang="en-GB" noProof="0" dirty="0"/>
              <a:t>Click to edit Master title style</a:t>
            </a:r>
          </a:p>
        </p:txBody>
      </p:sp>
      <p:pic>
        <p:nvPicPr>
          <p:cNvPr id="2" name="Picture 1"/>
          <p:cNvPicPr>
            <a:picLocks noChangeAspect="1"/>
          </p:cNvPicPr>
          <p:nvPr userDrawn="1"/>
        </p:nvPicPr>
        <p:blipFill>
          <a:blip r:embed="rId2"/>
          <a:stretch>
            <a:fillRect/>
          </a:stretch>
        </p:blipFill>
        <p:spPr>
          <a:xfrm>
            <a:off x="188950" y="1146931"/>
            <a:ext cx="1810723" cy="687794"/>
          </a:xfrm>
          <a:prstGeom prst="rect">
            <a:avLst/>
          </a:prstGeom>
        </p:spPr>
      </p:pic>
      <p:pic>
        <p:nvPicPr>
          <p:cNvPr id="3" name="Picture 2"/>
          <p:cNvPicPr>
            <a:picLocks noChangeAspect="1"/>
          </p:cNvPicPr>
          <p:nvPr userDrawn="1"/>
        </p:nvPicPr>
        <p:blipFill>
          <a:blip r:embed="rId3"/>
          <a:stretch>
            <a:fillRect/>
          </a:stretch>
        </p:blipFill>
        <p:spPr>
          <a:xfrm>
            <a:off x="3269996" y="1161107"/>
            <a:ext cx="4397296" cy="281262"/>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a:xfrm>
            <a:off x="323849" y="195264"/>
            <a:ext cx="7800819" cy="647700"/>
          </a:xfrm>
          <a:prstGeom prst="rect">
            <a:avLst/>
          </a:prstGeom>
        </p:spPr>
        <p:txBody>
          <a:bodyPr/>
          <a:lstStyle>
            <a:lvl1pPr>
              <a:defRPr i="0"/>
            </a:lvl1pPr>
          </a:lstStyle>
          <a:p>
            <a:r>
              <a:rPr lang="en-US"/>
              <a:t>Click to edit Master title style</a:t>
            </a:r>
          </a:p>
        </p:txBody>
      </p:sp>
      <p:pic>
        <p:nvPicPr>
          <p:cNvPr id="3" name="Picture 2"/>
          <p:cNvPicPr>
            <a:picLocks noChangeAspect="1"/>
          </p:cNvPicPr>
          <p:nvPr userDrawn="1"/>
        </p:nvPicPr>
        <p:blipFill>
          <a:blip r:embed="rId2"/>
          <a:stretch>
            <a:fillRect/>
          </a:stretch>
        </p:blipFill>
        <p:spPr>
          <a:xfrm>
            <a:off x="241004" y="1179217"/>
            <a:ext cx="7698089" cy="3863274"/>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23849" y="195264"/>
            <a:ext cx="7800819" cy="647700"/>
          </a:xfrm>
          <a:prstGeom prst="rect">
            <a:avLst/>
          </a:prstGeom>
        </p:spPr>
        <p:txBody>
          <a:bodyPr/>
          <a:lstStyle>
            <a:lvl1pPr>
              <a:defRPr sz="2800" i="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23849" y="195264"/>
            <a:ext cx="7800819" cy="647700"/>
          </a:xfrm>
          <a:prstGeom prst="rect">
            <a:avLst/>
          </a:prstGeom>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11" name="Grafik 10"/>
          <p:cNvPicPr>
            <a:picLocks noChangeAspect="1"/>
          </p:cNvPicPr>
          <p:nvPr userDrawn="1"/>
        </p:nvPicPr>
        <p:blipFill rotWithShape="1">
          <a:blip r:embed="rId2"/>
          <a:srcRect l="6818" r="865" b="27087"/>
          <a:stretch/>
        </p:blipFill>
        <p:spPr>
          <a:xfrm>
            <a:off x="0" y="371673"/>
            <a:ext cx="9144000" cy="4810497"/>
          </a:xfrm>
          <a:prstGeom prst="rect">
            <a:avLst/>
          </a:prstGeom>
        </p:spPr>
      </p:pic>
      <p:sp>
        <p:nvSpPr>
          <p:cNvPr id="8" name="Titel 1"/>
          <p:cNvSpPr txBox="1">
            <a:spLocks/>
          </p:cNvSpPr>
          <p:nvPr userDrawn="1"/>
        </p:nvSpPr>
        <p:spPr>
          <a:xfrm>
            <a:off x="400050" y="3286720"/>
            <a:ext cx="6858000" cy="702072"/>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6000" i="1" kern="1200" baseline="0">
                <a:solidFill>
                  <a:schemeClr val="tx1"/>
                </a:solidFill>
                <a:latin typeface="Foco Black" panose="020B0A04050202020203" pitchFamily="34" charset="0"/>
                <a:ea typeface="+mj-ea"/>
                <a:cs typeface="+mj-cs"/>
              </a:defRPr>
            </a:lvl1pPr>
          </a:lstStyle>
          <a:p>
            <a:endParaRPr lang="de-DE" sz="4500" dirty="0">
              <a:solidFill>
                <a:schemeClr val="accent1"/>
              </a:solidFill>
            </a:endParaRPr>
          </a:p>
        </p:txBody>
      </p:sp>
      <p:sp>
        <p:nvSpPr>
          <p:cNvPr id="5" name="Rectangle 4">
            <a:extLst>
              <a:ext uri="{FF2B5EF4-FFF2-40B4-BE49-F238E27FC236}">
                <a16:creationId xmlns:a16="http://schemas.microsoft.com/office/drawing/2014/main" id="{99C9FAF6-F0BC-446F-B57B-4291BEB3FEB3}"/>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9" name="Picture 8">
            <a:extLst>
              <a:ext uri="{FF2B5EF4-FFF2-40B4-BE49-F238E27FC236}">
                <a16:creationId xmlns:a16="http://schemas.microsoft.com/office/drawing/2014/main" id="{255B99ED-EC26-41A8-AC06-C70810108000}"/>
              </a:ext>
            </a:extLst>
          </p:cNvPr>
          <p:cNvPicPr>
            <a:picLocks noChangeAspect="1"/>
          </p:cNvPicPr>
          <p:nvPr userDrawn="1"/>
        </p:nvPicPr>
        <p:blipFill>
          <a:blip r:embed="rId3">
            <a:biLevel thresh="25000"/>
          </a:blip>
          <a:stretch>
            <a:fillRect/>
          </a:stretch>
        </p:blipFill>
        <p:spPr>
          <a:xfrm>
            <a:off x="3661218" y="115408"/>
            <a:ext cx="1821564" cy="512531"/>
          </a:xfrm>
          <a:prstGeom prst="rect">
            <a:avLst/>
          </a:prstGeom>
        </p:spPr>
      </p:pic>
      <p:sp>
        <p:nvSpPr>
          <p:cNvPr id="6" name="TextBox 5">
            <a:extLst>
              <a:ext uri="{FF2B5EF4-FFF2-40B4-BE49-F238E27FC236}">
                <a16:creationId xmlns:a16="http://schemas.microsoft.com/office/drawing/2014/main" id="{CC11A129-B7A5-4198-8F11-EB464E845D44}"/>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Bestellung</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Firmenlaufshirts</a:t>
            </a:r>
          </a:p>
        </p:txBody>
      </p:sp>
    </p:spTree>
    <p:extLst>
      <p:ext uri="{BB962C8B-B14F-4D97-AF65-F5344CB8AC3E}">
        <p14:creationId xmlns:p14="http://schemas.microsoft.com/office/powerpoint/2010/main" val="2114287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240000" cy="0"/>
          </a:xfrm>
          <a:prstGeom prst="line">
            <a:avLst/>
          </a:prstGeom>
          <a:solidFill>
            <a:schemeClr val="bg2"/>
          </a:solidFill>
          <a:ln w="19050" cap="flat" cmpd="sng" algn="ctr">
            <a:solidFill>
              <a:schemeClr val="tx2"/>
            </a:solidFill>
            <a:prstDash val="solid"/>
            <a:round/>
            <a:headEnd type="none" w="med" len="med"/>
            <a:tailEnd type="none" w="med" len="med"/>
          </a:ln>
          <a:effectLst/>
        </p:spPr>
      </p:cxnSp>
      <p:pic>
        <p:nvPicPr>
          <p:cNvPr id="15" name="Picture Placeholder 5"/>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557564" y="699487"/>
            <a:ext cx="8925318" cy="3313275"/>
          </a:xfrm>
          <a:prstGeom prst="roundRect">
            <a:avLst>
              <a:gd name="adj" fmla="val 6057"/>
            </a:avLst>
          </a:prstGeom>
        </p:spPr>
      </p:pic>
      <p:pic>
        <p:nvPicPr>
          <p:cNvPr id="8" name="Picture 7"/>
          <p:cNvPicPr>
            <a:picLocks noChangeAspect="1"/>
          </p:cNvPicPr>
          <p:nvPr userDrawn="1"/>
        </p:nvPicPr>
        <p:blipFill rotWithShape="1">
          <a:blip r:embed="rId3" cstate="screen">
            <a:extLst>
              <a:ext uri="{28A0092B-C50C-407E-A947-70E740481C1C}">
                <a14:useLocalDpi xmlns:a14="http://schemas.microsoft.com/office/drawing/2010/main" val="0"/>
              </a:ext>
            </a:extLst>
          </a:blip>
          <a:srcRect r="-3674"/>
          <a:stretch/>
        </p:blipFill>
        <p:spPr>
          <a:xfrm>
            <a:off x="-19316" y="-1"/>
            <a:ext cx="2640596" cy="3938623"/>
          </a:xfrm>
          <a:prstGeom prst="rect">
            <a:avLst/>
          </a:prstGeom>
        </p:spPr>
      </p:pic>
      <p:pic>
        <p:nvPicPr>
          <p:cNvPr id="3" name="Picture 2"/>
          <p:cNvPicPr>
            <a:picLocks noChangeAspect="1"/>
          </p:cNvPicPr>
          <p:nvPr userDrawn="1"/>
        </p:nvPicPr>
        <p:blipFill>
          <a:blip r:embed="rId4"/>
          <a:stretch>
            <a:fillRect/>
          </a:stretch>
        </p:blipFill>
        <p:spPr>
          <a:xfrm>
            <a:off x="639950" y="4073937"/>
            <a:ext cx="3153736" cy="252299"/>
          </a:xfrm>
          <a:prstGeom prst="rect">
            <a:avLst/>
          </a:prstGeom>
        </p:spPr>
      </p:pic>
      <p:pic>
        <p:nvPicPr>
          <p:cNvPr id="6" name="Picture 5"/>
          <p:cNvPicPr>
            <a:picLocks noChangeAspect="1"/>
          </p:cNvPicPr>
          <p:nvPr userDrawn="1"/>
        </p:nvPicPr>
        <p:blipFill>
          <a:blip r:embed="rId5"/>
          <a:stretch>
            <a:fillRect/>
          </a:stretch>
        </p:blipFill>
        <p:spPr>
          <a:xfrm>
            <a:off x="639951" y="4407707"/>
            <a:ext cx="1422766" cy="227108"/>
          </a:xfrm>
          <a:prstGeom prst="rect">
            <a:avLst/>
          </a:prstGeom>
        </p:spPr>
      </p:pic>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53"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77"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pic>
        <p:nvPicPr>
          <p:cNvPr id="10" name="Picture 9"/>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2101541" y="4524230"/>
            <a:ext cx="1200421" cy="357719"/>
          </a:xfrm>
          <a:prstGeom prst="rect">
            <a:avLst/>
          </a:prstGeom>
        </p:spPr>
      </p:pic>
      <p:sp>
        <p:nvSpPr>
          <p:cNvPr id="4" name="Rectangle 3">
            <a:extLst>
              <a:ext uri="{FF2B5EF4-FFF2-40B4-BE49-F238E27FC236}">
                <a16:creationId xmlns:a16="http://schemas.microsoft.com/office/drawing/2014/main" id="{CEBC0518-08DE-4FBD-B705-1C0E42634F98}"/>
              </a:ext>
            </a:extLst>
          </p:cNvPr>
          <p:cNvSpPr/>
          <p:nvPr userDrawn="1"/>
        </p:nvSpPr>
        <p:spPr>
          <a:xfrm>
            <a:off x="261001" y="1495647"/>
            <a:ext cx="4377860" cy="1384995"/>
          </a:xfrm>
          <a:prstGeom prst="rect">
            <a:avLst/>
          </a:prstGeom>
        </p:spPr>
        <p:txBody>
          <a:bodyPr wrap="square">
            <a:spAutoFit/>
          </a:bodyPr>
          <a:lstStyle/>
          <a:p>
            <a:pPr algn="l"/>
            <a:r>
              <a:rPr lang="de-CH" sz="1050" kern="1200" dirty="0">
                <a:solidFill>
                  <a:schemeClr val="tx1"/>
                </a:solidFill>
                <a:latin typeface="Calibri" panose="020F0502020204030204" pitchFamily="34" charset="0"/>
                <a:ea typeface="+mn-ea"/>
                <a:cs typeface="Calibri" panose="020F0502020204030204" pitchFamily="34" charset="0"/>
                <a:hlinkClick r:id="rId5"/>
              </a:rPr>
              <a:t>info@b2run.ch</a:t>
            </a:r>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Tel. +41 41 726 17 11</a:t>
            </a:r>
          </a:p>
          <a:p>
            <a:pPr algn="l"/>
            <a:endParaRPr lang="de-CH" sz="1050" kern="1200" dirty="0">
              <a:solidFill>
                <a:schemeClr val="tx2"/>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Infront Sport &amp;</a:t>
            </a:r>
            <a:r>
              <a:rPr lang="de-CH" sz="1050" kern="1200" baseline="0" dirty="0">
                <a:solidFill>
                  <a:schemeClr val="tx1"/>
                </a:solidFill>
                <a:latin typeface="Calibri" panose="020F0502020204030204" pitchFamily="34" charset="0"/>
                <a:ea typeface="+mn-ea"/>
                <a:cs typeface="Calibri" panose="020F0502020204030204" pitchFamily="34" charset="0"/>
              </a:rPr>
              <a:t> Media </a:t>
            </a:r>
            <a:r>
              <a:rPr lang="de-CH" sz="1050" kern="1200" dirty="0">
                <a:solidFill>
                  <a:schemeClr val="tx1"/>
                </a:solidFill>
                <a:latin typeface="Calibri" panose="020F0502020204030204" pitchFamily="34" charset="0"/>
                <a:ea typeface="+mn-ea"/>
                <a:cs typeface="Calibri" panose="020F0502020204030204" pitchFamily="34" charset="0"/>
              </a:rPr>
              <a:t>AG</a:t>
            </a:r>
          </a:p>
          <a:p>
            <a:pPr algn="l"/>
            <a:r>
              <a:rPr lang="de-CH" sz="1050" kern="1200" dirty="0">
                <a:solidFill>
                  <a:schemeClr val="tx1"/>
                </a:solidFill>
                <a:latin typeface="Calibri" panose="020F0502020204030204" pitchFamily="34" charset="0"/>
                <a:ea typeface="+mn-ea"/>
                <a:cs typeface="Calibri" panose="020F0502020204030204" pitchFamily="34" charset="0"/>
              </a:rPr>
              <a:t>Grafenauweg 2</a:t>
            </a:r>
          </a:p>
          <a:p>
            <a:pPr algn="l"/>
            <a:r>
              <a:rPr lang="de-CH" sz="1050" kern="1200" dirty="0">
                <a:solidFill>
                  <a:schemeClr val="tx1"/>
                </a:solidFill>
                <a:latin typeface="Calibri" panose="020F0502020204030204" pitchFamily="34" charset="0"/>
                <a:ea typeface="+mn-ea"/>
                <a:cs typeface="Calibri" panose="020F0502020204030204" pitchFamily="34" charset="0"/>
              </a:rPr>
              <a:t>6302 Zug</a:t>
            </a:r>
          </a:p>
          <a:p>
            <a:pPr algn="l"/>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hlinkClick r:id="rId6"/>
              </a:rPr>
              <a:t>www.b2run.ch</a:t>
            </a:r>
            <a:endParaRPr lang="de-CH" sz="1050" kern="1200" dirty="0">
              <a:solidFill>
                <a:schemeClr val="tx1"/>
              </a:solidFill>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2BA4CFFE-BA94-4AA4-8107-9B3EF52C6E7B}"/>
              </a:ext>
            </a:extLst>
          </p:cNvPr>
          <p:cNvSpPr txBox="1"/>
          <p:nvPr userDrawn="1"/>
        </p:nvSpPr>
        <p:spPr>
          <a:xfrm>
            <a:off x="334963" y="540478"/>
            <a:ext cx="4467225" cy="792162"/>
          </a:xfrm>
          <a:prstGeom prst="rect">
            <a:avLst/>
          </a:prstGeom>
          <a:noFill/>
        </p:spPr>
        <p:txBody>
          <a:bodyPr wrap="square" lIns="0" tIns="0" rIns="0" bIns="0" rtlCol="0">
            <a:noAutofit/>
          </a:bodyPr>
          <a:lstStyle/>
          <a:p>
            <a:pPr algn="l"/>
            <a:r>
              <a:rPr lang="en-GB" sz="4000" b="1" i="1" dirty="0">
                <a:solidFill>
                  <a:schemeClr val="tx1"/>
                </a:solidFill>
                <a:latin typeface="Calibri" panose="020F0502020204030204" pitchFamily="34" charset="0"/>
                <a:cs typeface="Calibri" panose="020F0502020204030204" pitchFamily="34" charset="0"/>
              </a:rPr>
              <a:t>VIELEN DANK!</a:t>
            </a:r>
          </a:p>
        </p:txBody>
      </p:sp>
      <p:pic>
        <p:nvPicPr>
          <p:cNvPr id="14" name="Bildplatzhalter 10">
            <a:extLst>
              <a:ext uri="{FF2B5EF4-FFF2-40B4-BE49-F238E27FC236}">
                <a16:creationId xmlns:a16="http://schemas.microsoft.com/office/drawing/2014/main" id="{B5A8BE9D-F449-49CA-BE54-40245F8BD106}"/>
              </a:ext>
            </a:extLst>
          </p:cNvPr>
          <p:cNvPicPr>
            <a:picLocks noChangeAspect="1"/>
          </p:cNvPicPr>
          <p:nvPr userDrawn="1"/>
        </p:nvPicPr>
        <p:blipFill rotWithShape="1">
          <a:blip r:embed="rId7"/>
          <a:srcRect l="13919" t="2187" r="21672" b="1204"/>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5" name="Bildplatzhalter 10">
            <a:extLst>
              <a:ext uri="{FF2B5EF4-FFF2-40B4-BE49-F238E27FC236}">
                <a16:creationId xmlns:a16="http://schemas.microsoft.com/office/drawing/2014/main" id="{A161858A-894D-46DD-9950-16D1652C8919}"/>
              </a:ext>
            </a:extLst>
          </p:cNvPr>
          <p:cNvPicPr>
            <a:picLocks noChangeAspect="1"/>
          </p:cNvPicPr>
          <p:nvPr userDrawn="1"/>
        </p:nvPicPr>
        <p:blipFill rotWithShape="1">
          <a:blip r:embed="rId8"/>
          <a:srcRect l="16789" t="942" r="15669" b="-942"/>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240186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597000" y="-1"/>
            <a:ext cx="2547000" cy="3938623"/>
          </a:xfrm>
          <a:prstGeom prst="rect">
            <a:avLst/>
          </a:prstGeom>
        </p:spPr>
      </p:pic>
      <p:pic>
        <p:nvPicPr>
          <p:cNvPr id="3" name="Picture 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pic>
        <p:nvPicPr>
          <p:cNvPr id="10" name="Picture 9"/>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2287981" y="4498809"/>
            <a:ext cx="1285730" cy="38314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ags" Target="../tags/tag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vmlDrawing" Target="../drawings/vmlDrawing4.vml"/><Relationship Id="rId2" Type="http://schemas.openxmlformats.org/officeDocument/2006/relationships/slideLayout" Target="../slideLayouts/slideLayout9.xml"/><Relationship Id="rId16" Type="http://schemas.openxmlformats.org/officeDocument/2006/relationships/image" Target="../media/image12.pn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5" Type="http://schemas.openxmlformats.org/officeDocument/2006/relationships/image" Target="../media/image11.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oleObject" Target="../embeddings/oleObject5.bin"/><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ags" Target="../tags/tag6.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vmlDrawing" Target="../drawings/vmlDrawing5.vml"/><Relationship Id="rId5" Type="http://schemas.openxmlformats.org/officeDocument/2006/relationships/slideLayout" Target="../slideLayouts/slideLayout22.xml"/><Relationship Id="rId10" Type="http://schemas.openxmlformats.org/officeDocument/2006/relationships/theme" Target="../theme/theme3.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0"/>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83" name="think-cell Folie" r:id="rId11" imgW="0" imgH="0" progId="TCLayout.ActiveDocument.1">
                  <p:embed/>
                </p:oleObj>
              </mc:Choice>
              <mc:Fallback>
                <p:oleObj name="think-cell Folie" r:id="rId11"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060"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82"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endParaRPr lang="en-GB" noProof="0" dirty="0"/>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Picture 9">
            <a:extLst>
              <a:ext uri="{FF2B5EF4-FFF2-40B4-BE49-F238E27FC236}">
                <a16:creationId xmlns:a16="http://schemas.microsoft.com/office/drawing/2014/main" id="{C0274CFA-8C8E-4812-AB3B-0E3691FD5FAE}"/>
              </a:ext>
            </a:extLst>
          </p:cNvPr>
          <p:cNvPicPr>
            <a:picLocks noChangeAspect="1"/>
          </p:cNvPicPr>
          <p:nvPr userDrawn="1"/>
        </p:nvPicPr>
        <p:blipFill rotWithShape="1">
          <a:blip r:embed="rId15"/>
          <a:srcRect r="36979" b="24256"/>
          <a:stretch/>
        </p:blipFill>
        <p:spPr>
          <a:xfrm>
            <a:off x="8260423" y="195264"/>
            <a:ext cx="753344" cy="336457"/>
          </a:xfrm>
          <a:prstGeom prst="rect">
            <a:avLst/>
          </a:prstGeom>
        </p:spPr>
      </p:pic>
      <p:pic>
        <p:nvPicPr>
          <p:cNvPr id="15" name="Grafik 3">
            <a:extLst>
              <a:ext uri="{FF2B5EF4-FFF2-40B4-BE49-F238E27FC236}">
                <a16:creationId xmlns:a16="http://schemas.microsoft.com/office/drawing/2014/main" id="{141DAFA1-83B4-4887-9E99-2FAA3AE7FBE0}"/>
              </a:ext>
            </a:extLst>
          </p:cNvPr>
          <p:cNvPicPr>
            <a:picLocks noChangeAspect="1"/>
          </p:cNvPicPr>
          <p:nvPr userDrawn="1"/>
        </p:nvPicPr>
        <p:blipFill>
          <a:blip r:embed="rId16" cstate="email">
            <a:grayscl/>
            <a:extLst>
              <a:ext uri="{28A0092B-C50C-407E-A947-70E740481C1C}">
                <a14:useLocalDpi xmlns:a14="http://schemas.microsoft.com/office/drawing/2010/main"/>
              </a:ext>
            </a:extLst>
          </a:blip>
          <a:stretch>
            <a:fillRect/>
          </a:stretch>
        </p:blipFill>
        <p:spPr>
          <a:xfrm>
            <a:off x="-115584" y="863309"/>
            <a:ext cx="8376007" cy="275021"/>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1" cap="none"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2"/>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34" name="think-cell Folie" r:id="rId13" imgW="0" imgH="0" progId="TCLayout.ActiveDocument.1">
                  <p:embed/>
                </p:oleObj>
              </mc:Choice>
              <mc:Fallback>
                <p:oleObj name="think-cell Folie" r:id="rId13"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102" r:id="rId1"/>
    <p:sldLayoutId id="2147484095" r:id="rId2"/>
    <p:sldLayoutId id="2147484096" r:id="rId3"/>
    <p:sldLayoutId id="2147484097" r:id="rId4"/>
    <p:sldLayoutId id="2147484098" r:id="rId5"/>
    <p:sldLayoutId id="2147484099" r:id="rId6"/>
    <p:sldLayoutId id="2147484100" r:id="rId7"/>
    <p:sldLayoutId id="2147484103" r:id="rId8"/>
    <p:sldLayoutId id="2147484101"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sz="2800" i="0" dirty="0">
                <a:latin typeface="Calibri" panose="020F0502020204030204" pitchFamily="34" charset="0"/>
              </a:rPr>
              <a:t>Neutrale Funktionsshirts</a:t>
            </a:r>
          </a:p>
        </p:txBody>
      </p:sp>
      <p:graphicFrame>
        <p:nvGraphicFramePr>
          <p:cNvPr id="4" name="Table 3"/>
          <p:cNvGraphicFramePr>
            <a:graphicFrameLocks noGrp="1"/>
          </p:cNvGraphicFramePr>
          <p:nvPr>
            <p:extLst>
              <p:ext uri="{D42A27DB-BD31-4B8C-83A1-F6EECF244321}">
                <p14:modId xmlns:p14="http://schemas.microsoft.com/office/powerpoint/2010/main" val="3737655900"/>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Farbe</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a:t>
            </a:r>
            <a:r>
              <a:rPr lang="en-GB" dirty="0"/>
              <a:t>Druck – Basic Shirt </a:t>
            </a:r>
            <a:r>
              <a:rPr lang="de-CH" dirty="0">
                <a:latin typeface="Calibri" panose="020F0502020204030204" pitchFamily="34" charset="0"/>
              </a:rPr>
              <a:t>weiss</a:t>
            </a:r>
          </a:p>
        </p:txBody>
      </p:sp>
      <p:pic>
        <p:nvPicPr>
          <p:cNvPr id="366594" name="Picture 2"/>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1826848" y="1483995"/>
            <a:ext cx="7187612" cy="3440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1862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a:t>
            </a:r>
            <a:r>
              <a:rPr lang="en-GB" dirty="0"/>
              <a:t>Druck – Basic Shirt s</a:t>
            </a:r>
            <a:r>
              <a:rPr lang="de-CH" dirty="0">
                <a:latin typeface="Calibri" panose="020F0502020204030204" pitchFamily="34" charset="0"/>
              </a:rPr>
              <a:t>chwarz</a:t>
            </a:r>
          </a:p>
        </p:txBody>
      </p:sp>
      <p:pic>
        <p:nvPicPr>
          <p:cNvPr id="372738" name="Picture 2"/>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1860944" y="1461135"/>
            <a:ext cx="7166216" cy="3432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5782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a:t>
            </a:r>
            <a:r>
              <a:rPr lang="en-GB" dirty="0"/>
              <a:t>Druck – Basic Shirt </a:t>
            </a:r>
            <a:r>
              <a:rPr lang="de-CH" dirty="0">
                <a:latin typeface="Calibri" panose="020F0502020204030204" pitchFamily="34" charset="0"/>
              </a:rPr>
              <a:t>gelb </a:t>
            </a:r>
          </a:p>
        </p:txBody>
      </p:sp>
      <p:pic>
        <p:nvPicPr>
          <p:cNvPr id="3" name="Picture 2"/>
          <p:cNvPicPr>
            <a:picLocks noChangeAspect="1"/>
          </p:cNvPicPr>
          <p:nvPr/>
        </p:nvPicPr>
        <p:blipFill>
          <a:blip r:embed="rId2"/>
          <a:stretch>
            <a:fillRect/>
          </a:stretch>
        </p:blipFill>
        <p:spPr>
          <a:xfrm>
            <a:off x="2025479" y="1513547"/>
            <a:ext cx="6862610" cy="3281653"/>
          </a:xfrm>
          <a:prstGeom prst="rect">
            <a:avLst/>
          </a:prstGeom>
        </p:spPr>
      </p:pic>
    </p:spTree>
    <p:extLst>
      <p:ext uri="{BB962C8B-B14F-4D97-AF65-F5344CB8AC3E}">
        <p14:creationId xmlns:p14="http://schemas.microsoft.com/office/powerpoint/2010/main" val="381443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Basic Shirt neonorange</a:t>
            </a:r>
          </a:p>
        </p:txBody>
      </p:sp>
      <p:pic>
        <p:nvPicPr>
          <p:cNvPr id="3" name="Picture 2"/>
          <p:cNvPicPr>
            <a:picLocks noChangeAspect="1"/>
          </p:cNvPicPr>
          <p:nvPr/>
        </p:nvPicPr>
        <p:blipFill>
          <a:blip r:embed="rId2"/>
          <a:stretch>
            <a:fillRect/>
          </a:stretch>
        </p:blipFill>
        <p:spPr>
          <a:xfrm>
            <a:off x="1983979" y="1465204"/>
            <a:ext cx="6951221" cy="3324027"/>
          </a:xfrm>
          <a:prstGeom prst="rect">
            <a:avLst/>
          </a:prstGeom>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a:t>
            </a:r>
            <a:r>
              <a:rPr lang="en-GB" dirty="0"/>
              <a:t>Druck – Basic Shirt </a:t>
            </a:r>
            <a:r>
              <a:rPr lang="de-CH" dirty="0"/>
              <a:t>b</a:t>
            </a:r>
            <a:r>
              <a:rPr lang="de-CH" dirty="0">
                <a:latin typeface="Calibri" panose="020F0502020204030204" pitchFamily="34" charset="0"/>
              </a:rPr>
              <a:t>lutorange</a:t>
            </a:r>
          </a:p>
        </p:txBody>
      </p:sp>
      <p:pic>
        <p:nvPicPr>
          <p:cNvPr id="3" name="Picture 2"/>
          <p:cNvPicPr>
            <a:picLocks noChangeAspect="1"/>
          </p:cNvPicPr>
          <p:nvPr/>
        </p:nvPicPr>
        <p:blipFill rotWithShape="1">
          <a:blip r:embed="rId2"/>
          <a:srcRect t="916" b="1"/>
          <a:stretch/>
        </p:blipFill>
        <p:spPr>
          <a:xfrm>
            <a:off x="1966361" y="1461600"/>
            <a:ext cx="7011145" cy="3340800"/>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a:t>
            </a:r>
            <a:r>
              <a:rPr lang="en-GB" dirty="0"/>
              <a:t>Druck – Basic Shirt </a:t>
            </a:r>
            <a:r>
              <a:rPr lang="de-CH" dirty="0">
                <a:latin typeface="Calibri" panose="020F0502020204030204" pitchFamily="34" charset="0"/>
              </a:rPr>
              <a:t>rot</a:t>
            </a:r>
          </a:p>
        </p:txBody>
      </p:sp>
      <p:pic>
        <p:nvPicPr>
          <p:cNvPr id="3" name="Picture 2"/>
          <p:cNvPicPr>
            <a:picLocks noChangeAspect="1"/>
          </p:cNvPicPr>
          <p:nvPr/>
        </p:nvPicPr>
        <p:blipFill>
          <a:blip r:embed="rId2"/>
          <a:stretch>
            <a:fillRect/>
          </a:stretch>
        </p:blipFill>
        <p:spPr>
          <a:xfrm>
            <a:off x="1977516" y="1421825"/>
            <a:ext cx="7109099" cy="3410371"/>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a:t>
            </a:r>
            <a:r>
              <a:rPr lang="en-GB" dirty="0"/>
              <a:t>Druck – Basic Shirt </a:t>
            </a:r>
            <a:r>
              <a:rPr lang="de-CH" dirty="0">
                <a:latin typeface="Calibri" panose="020F0502020204030204" pitchFamily="34" charset="0"/>
              </a:rPr>
              <a:t>lila</a:t>
            </a:r>
          </a:p>
        </p:txBody>
      </p:sp>
      <p:pic>
        <p:nvPicPr>
          <p:cNvPr id="3" name="Picture 2"/>
          <p:cNvPicPr>
            <a:picLocks noChangeAspect="1"/>
          </p:cNvPicPr>
          <p:nvPr/>
        </p:nvPicPr>
        <p:blipFill rotWithShape="1">
          <a:blip r:embed="rId2"/>
          <a:srcRect l="-1" r="103"/>
          <a:stretch/>
        </p:blipFill>
        <p:spPr>
          <a:xfrm>
            <a:off x="2025951" y="1493310"/>
            <a:ext cx="6974049" cy="3330105"/>
          </a:xfrm>
          <a:prstGeom prst="rect">
            <a:avLst/>
          </a:prstGeom>
        </p:spPr>
      </p:pic>
    </p:spTree>
    <p:extLst>
      <p:ext uri="{BB962C8B-B14F-4D97-AF65-F5344CB8AC3E}">
        <p14:creationId xmlns:p14="http://schemas.microsoft.com/office/powerpoint/2010/main" val="3034132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a:t>
            </a:r>
            <a:r>
              <a:rPr lang="en-GB" dirty="0"/>
              <a:t>Druck – Basic Shirt </a:t>
            </a:r>
            <a:r>
              <a:rPr lang="de-CH" dirty="0">
                <a:latin typeface="Calibri" panose="020F0502020204030204" pitchFamily="34" charset="0"/>
              </a:rPr>
              <a:t>hellblau</a:t>
            </a:r>
          </a:p>
        </p:txBody>
      </p:sp>
      <p:pic>
        <p:nvPicPr>
          <p:cNvPr id="3" name="Picture 2"/>
          <p:cNvPicPr>
            <a:picLocks noChangeAspect="1"/>
          </p:cNvPicPr>
          <p:nvPr/>
        </p:nvPicPr>
        <p:blipFill rotWithShape="1">
          <a:blip r:embed="rId2"/>
          <a:srcRect b="729"/>
          <a:stretch/>
        </p:blipFill>
        <p:spPr>
          <a:xfrm>
            <a:off x="2082213" y="1502133"/>
            <a:ext cx="6816461" cy="3240851"/>
          </a:xfrm>
          <a:prstGeom prst="rect">
            <a:avLst/>
          </a:prstGeom>
        </p:spPr>
      </p:pic>
    </p:spTree>
    <p:extLst>
      <p:ext uri="{BB962C8B-B14F-4D97-AF65-F5344CB8AC3E}">
        <p14:creationId xmlns:p14="http://schemas.microsoft.com/office/powerpoint/2010/main" val="2696339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a:t>
            </a:r>
            <a:r>
              <a:rPr lang="en-GB" dirty="0"/>
              <a:t>Druck – Basic Shirt </a:t>
            </a:r>
            <a:r>
              <a:rPr lang="de-CH" dirty="0">
                <a:latin typeface="Calibri" panose="020F0502020204030204" pitchFamily="34" charset="0"/>
              </a:rPr>
              <a:t>royalblau</a:t>
            </a:r>
          </a:p>
        </p:txBody>
      </p:sp>
      <p:pic>
        <p:nvPicPr>
          <p:cNvPr id="3" name="Picture 2"/>
          <p:cNvPicPr>
            <a:picLocks noChangeAspect="1"/>
          </p:cNvPicPr>
          <p:nvPr/>
        </p:nvPicPr>
        <p:blipFill rotWithShape="1">
          <a:blip r:embed="rId2"/>
          <a:srcRect r="263"/>
          <a:stretch/>
        </p:blipFill>
        <p:spPr>
          <a:xfrm>
            <a:off x="2074597" y="1425600"/>
            <a:ext cx="6711452" cy="3225600"/>
          </a:xfrm>
          <a:prstGeom prst="rect">
            <a:avLst/>
          </a:prstGeom>
        </p:spPr>
      </p:pic>
    </p:spTree>
    <p:extLst>
      <p:ext uri="{BB962C8B-B14F-4D97-AF65-F5344CB8AC3E}">
        <p14:creationId xmlns:p14="http://schemas.microsoft.com/office/powerpoint/2010/main" val="314622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Layout für Druck – Basic Shirt navyblau</a:t>
            </a:r>
            <a:endParaRPr lang="de-CH" dirty="0"/>
          </a:p>
        </p:txBody>
      </p:sp>
      <p:pic>
        <p:nvPicPr>
          <p:cNvPr id="3" name="Picture 2"/>
          <p:cNvPicPr>
            <a:picLocks noChangeAspect="1"/>
          </p:cNvPicPr>
          <p:nvPr/>
        </p:nvPicPr>
        <p:blipFill rotWithShape="1">
          <a:blip r:embed="rId2"/>
          <a:srcRect r="225"/>
          <a:stretch/>
        </p:blipFill>
        <p:spPr>
          <a:xfrm>
            <a:off x="1974553" y="1451583"/>
            <a:ext cx="6931847" cy="3322017"/>
          </a:xfrm>
          <a:prstGeom prst="rect">
            <a:avLst/>
          </a:prstGeom>
        </p:spPr>
      </p:pic>
    </p:spTree>
    <p:extLst>
      <p:ext uri="{BB962C8B-B14F-4D97-AF65-F5344CB8AC3E}">
        <p14:creationId xmlns:p14="http://schemas.microsoft.com/office/powerpoint/2010/main" val="3443768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Layout für Druck – Basic Shirt türkis</a:t>
            </a:r>
            <a:endParaRPr lang="de-CH" dirty="0"/>
          </a:p>
        </p:txBody>
      </p:sp>
      <p:pic>
        <p:nvPicPr>
          <p:cNvPr id="3" name="Picture 2"/>
          <p:cNvPicPr>
            <a:picLocks noChangeAspect="1"/>
          </p:cNvPicPr>
          <p:nvPr/>
        </p:nvPicPr>
        <p:blipFill rotWithShape="1">
          <a:blip r:embed="rId2"/>
          <a:srcRect r="132"/>
          <a:stretch/>
        </p:blipFill>
        <p:spPr>
          <a:xfrm>
            <a:off x="1923221" y="1479338"/>
            <a:ext cx="6897091" cy="3305063"/>
          </a:xfrm>
          <a:prstGeom prst="rect">
            <a:avLst/>
          </a:prstGeom>
        </p:spPr>
      </p:pic>
    </p:spTree>
    <p:extLst>
      <p:ext uri="{BB962C8B-B14F-4D97-AF65-F5344CB8AC3E}">
        <p14:creationId xmlns:p14="http://schemas.microsoft.com/office/powerpoint/2010/main" val="2881278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Layout für Druck – Basic Shirt neongrün</a:t>
            </a:r>
            <a:endParaRPr lang="de-CH" dirty="0"/>
          </a:p>
        </p:txBody>
      </p:sp>
      <p:pic>
        <p:nvPicPr>
          <p:cNvPr id="3" name="Picture 2"/>
          <p:cNvPicPr>
            <a:picLocks noChangeAspect="1"/>
          </p:cNvPicPr>
          <p:nvPr/>
        </p:nvPicPr>
        <p:blipFill rotWithShape="1">
          <a:blip r:embed="rId2"/>
          <a:srcRect l="1" r="292"/>
          <a:stretch/>
        </p:blipFill>
        <p:spPr>
          <a:xfrm>
            <a:off x="1992680" y="1455887"/>
            <a:ext cx="6965468" cy="3324270"/>
          </a:xfrm>
          <a:prstGeom prst="rect">
            <a:avLst/>
          </a:prstGeom>
        </p:spPr>
      </p:pic>
    </p:spTree>
    <p:extLst>
      <p:ext uri="{BB962C8B-B14F-4D97-AF65-F5344CB8AC3E}">
        <p14:creationId xmlns:p14="http://schemas.microsoft.com/office/powerpoint/2010/main" val="16508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Layout für Druck – Basic Shirt maigrün</a:t>
            </a:r>
            <a:endParaRPr lang="de-CH" dirty="0"/>
          </a:p>
        </p:txBody>
      </p:sp>
      <p:pic>
        <p:nvPicPr>
          <p:cNvPr id="3" name="Picture 2"/>
          <p:cNvPicPr>
            <a:picLocks noChangeAspect="1"/>
          </p:cNvPicPr>
          <p:nvPr/>
        </p:nvPicPr>
        <p:blipFill>
          <a:blip r:embed="rId2"/>
          <a:stretch>
            <a:fillRect/>
          </a:stretch>
        </p:blipFill>
        <p:spPr>
          <a:xfrm>
            <a:off x="1956353" y="1412608"/>
            <a:ext cx="7051191" cy="3382591"/>
          </a:xfrm>
          <a:prstGeom prst="rect">
            <a:avLst/>
          </a:prstGeom>
        </p:spPr>
      </p:pic>
    </p:spTree>
    <p:extLst>
      <p:ext uri="{BB962C8B-B14F-4D97-AF65-F5344CB8AC3E}">
        <p14:creationId xmlns:p14="http://schemas.microsoft.com/office/powerpoint/2010/main" val="653475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Layout für Druck – Basic Shirt flaschengrün</a:t>
            </a:r>
            <a:endParaRPr lang="de-CH" dirty="0"/>
          </a:p>
        </p:txBody>
      </p:sp>
      <p:pic>
        <p:nvPicPr>
          <p:cNvPr id="3" name="Picture 2"/>
          <p:cNvPicPr>
            <a:picLocks noChangeAspect="1"/>
          </p:cNvPicPr>
          <p:nvPr/>
        </p:nvPicPr>
        <p:blipFill>
          <a:blip r:embed="rId2"/>
          <a:stretch>
            <a:fillRect/>
          </a:stretch>
        </p:blipFill>
        <p:spPr>
          <a:xfrm>
            <a:off x="1940312" y="1479034"/>
            <a:ext cx="7007728" cy="3358896"/>
          </a:xfrm>
          <a:prstGeom prst="rect">
            <a:avLst/>
          </a:prstGeom>
        </p:spPr>
      </p:pic>
    </p:spTree>
    <p:extLst>
      <p:ext uri="{BB962C8B-B14F-4D97-AF65-F5344CB8AC3E}">
        <p14:creationId xmlns:p14="http://schemas.microsoft.com/office/powerpoint/2010/main" val="4085102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Layout für Druck – Basic Shirt hellgrau</a:t>
            </a:r>
            <a:endParaRPr lang="de-CH" dirty="0"/>
          </a:p>
        </p:txBody>
      </p:sp>
      <p:pic>
        <p:nvPicPr>
          <p:cNvPr id="3" name="Picture 2"/>
          <p:cNvPicPr>
            <a:picLocks noChangeAspect="1"/>
          </p:cNvPicPr>
          <p:nvPr/>
        </p:nvPicPr>
        <p:blipFill>
          <a:blip r:embed="rId2"/>
          <a:stretch>
            <a:fillRect/>
          </a:stretch>
        </p:blipFill>
        <p:spPr>
          <a:xfrm>
            <a:off x="1896618" y="1459893"/>
            <a:ext cx="7047035" cy="3364107"/>
          </a:xfrm>
          <a:prstGeom prst="rect">
            <a:avLst/>
          </a:prstGeom>
        </p:spPr>
      </p:pic>
    </p:spTree>
    <p:extLst>
      <p:ext uri="{BB962C8B-B14F-4D97-AF65-F5344CB8AC3E}">
        <p14:creationId xmlns:p14="http://schemas.microsoft.com/office/powerpoint/2010/main" val="2431103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Layout für Druck – Basic Shirt anthrazit</a:t>
            </a:r>
            <a:endParaRPr lang="de-CH" dirty="0"/>
          </a:p>
        </p:txBody>
      </p:sp>
      <p:pic>
        <p:nvPicPr>
          <p:cNvPr id="3" name="Picture 2"/>
          <p:cNvPicPr>
            <a:picLocks noChangeAspect="1"/>
          </p:cNvPicPr>
          <p:nvPr/>
        </p:nvPicPr>
        <p:blipFill rotWithShape="1">
          <a:blip r:embed="rId2"/>
          <a:srcRect l="-1" r="141"/>
          <a:stretch/>
        </p:blipFill>
        <p:spPr>
          <a:xfrm>
            <a:off x="2074127" y="1498098"/>
            <a:ext cx="6750205" cy="3221680"/>
          </a:xfrm>
          <a:prstGeom prst="rect">
            <a:avLst/>
          </a:prstGeom>
        </p:spPr>
      </p:pic>
    </p:spTree>
    <p:extLst>
      <p:ext uri="{BB962C8B-B14F-4D97-AF65-F5344CB8AC3E}">
        <p14:creationId xmlns:p14="http://schemas.microsoft.com/office/powerpoint/2010/main" val="328302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555363334"/>
              </p:ext>
            </p:extLst>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417590652"/>
              </p:ext>
            </p:extLst>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Frauen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Männer</a:t>
            </a:r>
          </a:p>
        </p:txBody>
      </p:sp>
      <p:sp>
        <p:nvSpPr>
          <p:cNvPr id="10" name="Title 9">
            <a:extLst>
              <a:ext uri="{FF2B5EF4-FFF2-40B4-BE49-F238E27FC236}">
                <a16:creationId xmlns:a16="http://schemas.microsoft.com/office/drawing/2014/main" id="{2235C54A-AAE7-4308-A61B-0B3C6B8DF6C8}"/>
              </a:ext>
            </a:extLst>
          </p:cNvPr>
          <p:cNvSpPr>
            <a:spLocks noGrp="1"/>
          </p:cNvSpPr>
          <p:nvPr>
            <p:ph type="title"/>
          </p:nvPr>
        </p:nvSpPr>
        <p:spPr/>
        <p:txBody>
          <a:bodyPr/>
          <a:lstStyle/>
          <a:p>
            <a:r>
              <a:rPr lang="en-GB" dirty="0"/>
              <a:t>Grössen</a:t>
            </a:r>
          </a:p>
        </p:txBody>
      </p:sp>
    </p:spTree>
    <p:extLst>
      <p:ext uri="{BB962C8B-B14F-4D97-AF65-F5344CB8AC3E}">
        <p14:creationId xmlns:p14="http://schemas.microsoft.com/office/powerpoint/2010/main" val="15347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extLst>
              <p:ext uri="{D42A27DB-BD31-4B8C-83A1-F6EECF244321}">
                <p14:modId xmlns:p14="http://schemas.microsoft.com/office/powerpoint/2010/main" val="1939782097"/>
              </p:ext>
            </p:extLst>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Firma</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Kontaktperson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Telefon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Lieferadresse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000477727"/>
              </p:ext>
            </p:extLst>
          </p:nvPr>
        </p:nvGraphicFramePr>
        <p:xfrm>
          <a:off x="396240" y="2735580"/>
          <a:ext cx="8092440" cy="1609330"/>
        </p:xfrm>
        <a:graphic>
          <a:graphicData uri="http://schemas.openxmlformats.org/drawingml/2006/table">
            <a:tbl>
              <a:tblPr firstRow="1" bandRow="1">
                <a:tableStyleId>{16D9F66E-5EB9-4882-86FB-DCBF35E3C3E4}</a:tableStyleId>
              </a:tblPr>
              <a:tblGrid>
                <a:gridCol w="3756660">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000" b="0" kern="1200" dirty="0">
                          <a:solidFill>
                            <a:schemeClr val="dk1"/>
                          </a:solidFill>
                          <a:latin typeface="Calibri" panose="020F0502020204030204" pitchFamily="34" charset="0"/>
                          <a:ea typeface="+mn-ea"/>
                          <a:cs typeface="+mn-cs"/>
                        </a:rPr>
                        <a:t>An welchem/n Event/s nehmen Sie teil?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Hatten Sie bereits in Vorjahren Shirts bestellt und möchten dasselbe Design?</a:t>
                      </a:r>
                    </a:p>
                    <a:p>
                      <a:r>
                        <a:rPr lang="de-CH" sz="900" dirty="0">
                          <a:latin typeface="Calibri" panose="020F0502020204030204" pitchFamily="34" charset="0"/>
                          <a:sym typeface="Wingdings" panose="05000000000000000000" pitchFamily="2" charset="2"/>
                        </a:rPr>
                        <a:t> </a:t>
                      </a:r>
                      <a:r>
                        <a:rPr lang="de-CH" sz="900" dirty="0">
                          <a:latin typeface="Calibri" panose="020F0502020204030204" pitchFamily="34" charset="0"/>
                        </a:rPr>
                        <a:t>Geben Sie dennoch das Modell an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Nur für B2Run: Möchten Sie eine Lieferung in die Firma oder direkt an den Lauf?</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Lieferung in Firma bei Bestellung bis 6 Wochen vor Lauf möglich</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Bei Lieferung in Firma kommen noch die Versandkosten hinzu</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Bemerkungen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62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3.xml><?xml version="1.0" encoding="utf-8"?>
<ds:datastoreItem xmlns:ds="http://schemas.openxmlformats.org/officeDocument/2006/customXml" ds:itemID="{C2CB3AAE-7CC1-47EC-B75F-79BA346C2007}">
  <ds:schemaRefs>
    <ds:schemaRef ds:uri="http://schemas.microsoft.com/office/2006/documentManagement/type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4.xml><?xml version="1.0" encoding="utf-8"?>
<ds:datastoreItem xmlns:ds="http://schemas.openxmlformats.org/officeDocument/2006/customXml" ds:itemID="{9CAE167B-798A-4A51-8F5D-36181A2B0A2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208</Words>
  <Application>Microsoft Office PowerPoint</Application>
  <PresentationFormat>On-screen Show (16:9)</PresentationFormat>
  <Paragraphs>49</Paragraphs>
  <Slides>22</Slides>
  <Notes>0</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22</vt:i4>
      </vt:variant>
    </vt:vector>
  </HeadingPairs>
  <TitlesOfParts>
    <vt:vector size="35"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Neutrale Funktionsshirts</vt:lpstr>
      <vt:lpstr>Layout für Druck – Basic Shirt weiss</vt:lpstr>
      <vt:lpstr>Layout für Druck – Basic Shirt schwarz</vt:lpstr>
      <vt:lpstr>Layout für Druck – Basic Shirt gelb </vt:lpstr>
      <vt:lpstr>Layout für Druck – Basic Shirt neonorange</vt:lpstr>
      <vt:lpstr>Layout für Druck – Basic Shirt blutorange</vt:lpstr>
      <vt:lpstr>Layout für Druck – Basic Shirt rot</vt:lpstr>
      <vt:lpstr>Layout für Druck – Basic Shirt lila</vt:lpstr>
      <vt:lpstr>Layout für Druck – Basic Shirt hellblau</vt:lpstr>
      <vt:lpstr>Layout für Druck – Basic Shirt royalblau</vt:lpstr>
      <vt:lpstr>Layout für Druck – Basic Shirt navyblau</vt:lpstr>
      <vt:lpstr>Layout für Druck – Basic Shirt türkis</vt:lpstr>
      <vt:lpstr>Layout für Druck – Basic Shirt neongrün</vt:lpstr>
      <vt:lpstr>Layout für Druck – Basic Shirt maigrün</vt:lpstr>
      <vt:lpstr>Layout für Druck – Basic Shirt flaschengrün</vt:lpstr>
      <vt:lpstr>Layout für Druck – Basic Shirt hellgrau</vt:lpstr>
      <vt:lpstr>Layout für Druck – Basic Shirt anthrazit</vt:lpstr>
      <vt:lpstr>Grössen</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145</cp:revision>
  <cp:lastPrinted>2017-03-08T12:29:08Z</cp:lastPrinted>
  <dcterms:created xsi:type="dcterms:W3CDTF">2016-12-06T07:16:08Z</dcterms:created>
  <dcterms:modified xsi:type="dcterms:W3CDTF">2023-01-16T09:57:26Z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