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21"/>
  </p:notesMasterIdLst>
  <p:handoutMasterIdLst>
    <p:handoutMasterId r:id="rId22"/>
  </p:handoutMasterIdLst>
  <p:sldIdLst>
    <p:sldId id="437" r:id="rId8"/>
    <p:sldId id="465" r:id="rId9"/>
    <p:sldId id="430" r:id="rId10"/>
    <p:sldId id="457" r:id="rId11"/>
    <p:sldId id="458" r:id="rId12"/>
    <p:sldId id="459" r:id="rId13"/>
    <p:sldId id="460" r:id="rId14"/>
    <p:sldId id="461" r:id="rId15"/>
    <p:sldId id="463" r:id="rId16"/>
    <p:sldId id="466" r:id="rId17"/>
    <p:sldId id="443" r:id="rId18"/>
    <p:sldId id="444" r:id="rId19"/>
    <p:sldId id="375" r:id="rId20"/>
  </p:sldIdLst>
  <p:sldSz cx="9144000" cy="5143500" type="screen16x9"/>
  <p:notesSz cx="6797675" cy="9872663"/>
  <p:custDataLst>
    <p:tags r:id="rId23"/>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7"/>
            <p14:sldId id="458"/>
            <p14:sldId id="459"/>
            <p14:sldId id="460"/>
            <p14:sldId id="461"/>
            <p14:sldId id="463"/>
            <p14:sldId id="466"/>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missio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jp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5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7"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83BD96-5C8B-4B49-A74E-E0349397B0DE}"/>
              </a:ext>
            </a:extLst>
          </p:cNvPr>
          <p:cNvPicPr>
            <a:picLocks noChangeAspect="1"/>
          </p:cNvPicPr>
          <p:nvPr userDrawn="1"/>
        </p:nvPicPr>
        <p:blipFill>
          <a:blip r:embed="rId2"/>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CA574EB4-A12D-45DF-AD60-3B90C3DC2AB3}"/>
              </a:ext>
            </a:extLst>
          </p:cNvPr>
          <p:cNvPicPr>
            <a:picLocks noChangeAspect="1"/>
          </p:cNvPicPr>
          <p:nvPr userDrawn="1"/>
        </p:nvPicPr>
        <p:blipFill>
          <a:blip r:embed="rId3"/>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2CFBDF7D-7946-42F4-943B-149CD5C6FAE5}"/>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F2916E38-5CAE-4946-854A-767E88AF706C}"/>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1514F176-BE77-4188-A150-8F0C2CB1F120}"/>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7AF9DCC2-DF07-46C7-A461-050E38C71835}"/>
              </a:ext>
            </a:extLst>
          </p:cNvPr>
          <p:cNvSpPr/>
          <p:nvPr userDrawn="1"/>
        </p:nvSpPr>
        <p:spPr bwMode="auto">
          <a:xfrm>
            <a:off x="-85725" y="-2772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8374C0FF-C956-4D96-AF27-A586FE308D80}"/>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F89A04FD-2316-4111-852D-7385811B26B9}"/>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5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38372" y="452875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www.b2mission.ch</a:t>
            </a:r>
            <a:r>
              <a:rPr lang="de-CH" sz="1050" kern="1200" dirty="0">
                <a:solidFill>
                  <a:schemeClr val="tx1"/>
                </a:solidFill>
                <a:latin typeface="Calibri" panose="020F0502020204030204" pitchFamily="34" charset="0"/>
                <a:ea typeface="+mn-ea"/>
                <a:cs typeface="Calibri" panose="020F0502020204030204" pitchFamily="34" charset="0"/>
              </a:rPr>
              <a:t> </a:t>
            </a:r>
            <a:endParaRPr lang="en-GB"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92855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87981" y="4498809"/>
            <a:ext cx="1285730" cy="38314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2"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1"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37263F30-FDD2-48D5-82B1-61715E835347}"/>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124668" y="237311"/>
            <a:ext cx="753344" cy="336457"/>
          </a:xfrm>
          <a:prstGeom prst="rect">
            <a:avLst/>
          </a:prstGeom>
        </p:spPr>
      </p:pic>
      <p:pic>
        <p:nvPicPr>
          <p:cNvPr id="15" name="Grafik 3">
            <a:extLst>
              <a:ext uri="{FF2B5EF4-FFF2-40B4-BE49-F238E27FC236}">
                <a16:creationId xmlns:a16="http://schemas.microsoft.com/office/drawing/2014/main" id="{1E4C4641-9E63-4AD3-8035-797C7A1F44A3}"/>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2"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funktionsshirts</a:t>
            </a: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weiss-blau</a:t>
            </a:r>
          </a:p>
        </p:txBody>
      </p:sp>
      <p:pic>
        <p:nvPicPr>
          <p:cNvPr id="3645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729739" y="1516381"/>
            <a:ext cx="7266895" cy="3489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weiss-rot</a:t>
            </a:r>
          </a:p>
        </p:txBody>
      </p:sp>
      <p:pic>
        <p:nvPicPr>
          <p:cNvPr id="3" name="Picture 2"/>
          <p:cNvPicPr>
            <a:picLocks noChangeAspect="1"/>
          </p:cNvPicPr>
          <p:nvPr/>
        </p:nvPicPr>
        <p:blipFill>
          <a:blip r:embed="rId2"/>
          <a:stretch>
            <a:fillRect/>
          </a:stretch>
        </p:blipFill>
        <p:spPr>
          <a:xfrm>
            <a:off x="1928437" y="1438275"/>
            <a:ext cx="7065692" cy="3378525"/>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weiss-schwarz</a:t>
            </a:r>
          </a:p>
        </p:txBody>
      </p:sp>
      <p:pic>
        <p:nvPicPr>
          <p:cNvPr id="3" name="Picture 2"/>
          <p:cNvPicPr>
            <a:picLocks noChangeAspect="1"/>
          </p:cNvPicPr>
          <p:nvPr/>
        </p:nvPicPr>
        <p:blipFill>
          <a:blip r:embed="rId2"/>
          <a:stretch>
            <a:fillRect/>
          </a:stretch>
        </p:blipFill>
        <p:spPr>
          <a:xfrm>
            <a:off x="1951364" y="1458836"/>
            <a:ext cx="7070436" cy="3380794"/>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weiss-grün</a:t>
            </a:r>
          </a:p>
        </p:txBody>
      </p:sp>
      <p:pic>
        <p:nvPicPr>
          <p:cNvPr id="3" name="Picture 2"/>
          <p:cNvPicPr>
            <a:picLocks noChangeAspect="1"/>
          </p:cNvPicPr>
          <p:nvPr/>
        </p:nvPicPr>
        <p:blipFill rotWithShape="1">
          <a:blip r:embed="rId2"/>
          <a:srcRect r="322"/>
          <a:stretch/>
        </p:blipFill>
        <p:spPr>
          <a:xfrm>
            <a:off x="1732931" y="1420888"/>
            <a:ext cx="7317469" cy="3619111"/>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rot-schwarz</a:t>
            </a:r>
          </a:p>
        </p:txBody>
      </p:sp>
      <p:pic>
        <p:nvPicPr>
          <p:cNvPr id="3" name="Picture 2"/>
          <p:cNvPicPr>
            <a:picLocks noChangeAspect="1"/>
          </p:cNvPicPr>
          <p:nvPr/>
        </p:nvPicPr>
        <p:blipFill rotWithShape="1">
          <a:blip r:embed="rId2"/>
          <a:srcRect l="-1" r="247"/>
          <a:stretch/>
        </p:blipFill>
        <p:spPr>
          <a:xfrm>
            <a:off x="1948155" y="1424869"/>
            <a:ext cx="6994245" cy="3352635"/>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contrast</a:t>
            </a:r>
            <a:r>
              <a:rPr lang="de-CH" dirty="0">
                <a:latin typeface="Calibri" panose="020F0502020204030204" pitchFamily="34" charset="0"/>
              </a:rPr>
              <a:t> schwarz-grün</a:t>
            </a:r>
          </a:p>
        </p:txBody>
      </p:sp>
      <p:pic>
        <p:nvPicPr>
          <p:cNvPr id="3" name="Picture 2"/>
          <p:cNvPicPr>
            <a:picLocks noChangeAspect="1"/>
          </p:cNvPicPr>
          <p:nvPr/>
        </p:nvPicPr>
        <p:blipFill rotWithShape="1">
          <a:blip r:embed="rId2"/>
          <a:srcRect l="1" r="270"/>
          <a:stretch/>
        </p:blipFill>
        <p:spPr>
          <a:xfrm>
            <a:off x="1926723" y="1420532"/>
            <a:ext cx="6998469" cy="3353067"/>
          </a:xfrm>
          <a:prstGeom prst="rect">
            <a:avLst/>
          </a:prstGeom>
        </p:spPr>
      </p:pic>
    </p:spTree>
    <p:extLst>
      <p:ext uri="{BB962C8B-B14F-4D97-AF65-F5344CB8AC3E}">
        <p14:creationId xmlns:p14="http://schemas.microsoft.com/office/powerpoint/2010/main" val="31462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für druck – contrast Schwarz-</a:t>
            </a:r>
            <a:r>
              <a:rPr lang="en-GB" dirty="0" err="1">
                <a:latin typeface="Calibri" panose="020F0502020204030204" pitchFamily="34" charset="0"/>
                <a:cs typeface="Calibri" panose="020F0502020204030204" pitchFamily="34" charset="0"/>
              </a:rPr>
              <a:t>gelb</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1908000" y="1403768"/>
            <a:ext cx="7119239" cy="3417902"/>
          </a:xfrm>
          <a:prstGeom prst="rect">
            <a:avLst/>
          </a:prstGeom>
        </p:spPr>
      </p:pic>
    </p:spTree>
    <p:extLst>
      <p:ext uri="{BB962C8B-B14F-4D97-AF65-F5344CB8AC3E}">
        <p14:creationId xmlns:p14="http://schemas.microsoft.com/office/powerpoint/2010/main" val="243950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046797"/>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137</Words>
  <Application>Microsoft Office PowerPoint</Application>
  <PresentationFormat>On-screen Show (16:9)</PresentationFormat>
  <Paragraphs>40</Paragraphs>
  <Slides>13</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13</vt:i4>
      </vt:variant>
    </vt:vector>
  </HeadingPairs>
  <TitlesOfParts>
    <vt:vector size="26"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Contrast weiss-blau</vt:lpstr>
      <vt:lpstr>Layout für druck – Contrast weiss-rot</vt:lpstr>
      <vt:lpstr>Layout für druck – Contrast weiss-schwarz</vt:lpstr>
      <vt:lpstr>Layout für druck – contrast weiss-grün</vt:lpstr>
      <vt:lpstr>Layout für druck – contrast rot-schwarz</vt:lpstr>
      <vt:lpstr>Layout für druck – contrast schwarz-grün</vt:lpstr>
      <vt:lpstr>Layout für druck – contrast Schwarz-gelb</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128</cp:revision>
  <cp:lastPrinted>2017-03-08T12:29:08Z</cp:lastPrinted>
  <dcterms:created xsi:type="dcterms:W3CDTF">2016-12-06T07:16:08Z</dcterms:created>
  <dcterms:modified xsi:type="dcterms:W3CDTF">2023-01-16T09:59:30Z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