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925" r:id="rId5"/>
    <p:sldMasterId id="2147483799" r:id="rId6"/>
    <p:sldMasterId id="2147484094" r:id="rId7"/>
  </p:sldMasterIdLst>
  <p:notesMasterIdLst>
    <p:notesMasterId r:id="rId16"/>
  </p:notesMasterIdLst>
  <p:handoutMasterIdLst>
    <p:handoutMasterId r:id="rId17"/>
  </p:handoutMasterIdLst>
  <p:sldIdLst>
    <p:sldId id="437" r:id="rId8"/>
    <p:sldId id="465" r:id="rId9"/>
    <p:sldId id="438" r:id="rId10"/>
    <p:sldId id="466" r:id="rId11"/>
    <p:sldId id="467" r:id="rId12"/>
    <p:sldId id="443" r:id="rId13"/>
    <p:sldId id="444" r:id="rId14"/>
    <p:sldId id="375" r:id="rId15"/>
  </p:sldIdLst>
  <p:sldSz cx="9144000" cy="5143500" type="screen16x9"/>
  <p:notesSz cx="6797675" cy="9872663"/>
  <p:custDataLst>
    <p:tags r:id="rId18"/>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8"/>
            <p14:sldId id="466"/>
            <p14:sldId id="467"/>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9376" autoAdjust="0"/>
    <p:restoredTop sz="95968" autoAdjust="0"/>
  </p:normalViewPr>
  <p:slideViewPr>
    <p:cSldViewPr snapToGrid="0">
      <p:cViewPr varScale="1">
        <p:scale>
          <a:sx n="91" d="100"/>
          <a:sy n="91" d="100"/>
        </p:scale>
        <p:origin x="534" y="90"/>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4.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2.emf"/><Relationship Id="rId5" Type="http://schemas.openxmlformats.org/officeDocument/2006/relationships/oleObject" Target="../embeddings/oleObject6.bin"/><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7.bin"/></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70"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8"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latin typeface="Foco Light" panose="020B0304050202020203" pitchFamily="34" charset="0"/>
                <a:hlinkClick r:id="rId4">
                  <a:extLst>
                    <a:ext uri="{A12FA001-AC4F-418D-AE19-62706E023703}">
                      <ahyp:hlinkClr xmlns:ahyp="http://schemas.microsoft.com/office/drawing/2018/hyperlinkcolor" val="tx"/>
                    </a:ext>
                  </a:extLst>
                </a:hlinkClick>
              </a:rPr>
              <a:t>www.b2run.ch</a:t>
            </a:r>
            <a:r>
              <a:rPr lang="de-CH" sz="1000" dirty="0">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VIELEN DANK!</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041492" y="452423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7F32A3-EDE7-4580-8C87-78FC9DF433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740" y="427993"/>
            <a:ext cx="4530980" cy="411227"/>
          </a:xfrm>
          <a:prstGeom prst="rect">
            <a:avLst/>
          </a:prstGeom>
        </p:spPr>
      </p:pic>
      <p:pic>
        <p:nvPicPr>
          <p:cNvPr id="11" name="Picture 10">
            <a:extLst>
              <a:ext uri="{FF2B5EF4-FFF2-40B4-BE49-F238E27FC236}">
                <a16:creationId xmlns:a16="http://schemas.microsoft.com/office/drawing/2014/main" id="{B3A2AA2E-E9B8-4543-B36C-F7DF167FE469}"/>
              </a:ext>
            </a:extLst>
          </p:cNvPr>
          <p:cNvPicPr>
            <a:picLocks noChangeAspect="1"/>
          </p:cNvPicPr>
          <p:nvPr userDrawn="1"/>
        </p:nvPicPr>
        <p:blipFill>
          <a:blip r:embed="rId3"/>
          <a:stretch>
            <a:fillRect/>
          </a:stretch>
        </p:blipFill>
        <p:spPr>
          <a:xfrm>
            <a:off x="296825" y="1497795"/>
            <a:ext cx="8476565" cy="3208884"/>
          </a:xfrm>
          <a:prstGeom prst="rect">
            <a:avLst/>
          </a:prstGeom>
        </p:spPr>
      </p:pic>
      <p:sp>
        <p:nvSpPr>
          <p:cNvPr id="12" name="Rectangle 11">
            <a:extLst>
              <a:ext uri="{FF2B5EF4-FFF2-40B4-BE49-F238E27FC236}">
                <a16:creationId xmlns:a16="http://schemas.microsoft.com/office/drawing/2014/main" id="{D1D47E9B-DC66-4B44-B2F8-A06F6D763F27}"/>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3" name="Rectangle 12">
            <a:extLst>
              <a:ext uri="{FF2B5EF4-FFF2-40B4-BE49-F238E27FC236}">
                <a16:creationId xmlns:a16="http://schemas.microsoft.com/office/drawing/2014/main" id="{A5BB224D-C640-453D-8D7F-09E2C0620FAC}"/>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1"/>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237764" y="4524230"/>
            <a:ext cx="1200421" cy="357719"/>
          </a:xfrm>
          <a:prstGeom prst="rect">
            <a:avLst/>
          </a:prstGeom>
        </p:spPr>
      </p:pic>
    </p:spTree>
    <p:extLst>
      <p:ext uri="{BB962C8B-B14F-4D97-AF65-F5344CB8AC3E}">
        <p14:creationId xmlns:p14="http://schemas.microsoft.com/office/powerpoint/2010/main" val="72551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45"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9"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597000" y="-1"/>
            <a:ext cx="2547000" cy="3938623"/>
          </a:xfrm>
          <a:prstGeom prst="rect">
            <a:avLst/>
          </a:prstGeom>
        </p:spPr>
      </p:pic>
      <p:pic>
        <p:nvPicPr>
          <p:cNvPr id="3" name="Picture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vmlDrawing" Target="../drawings/vmlDrawing4.v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17" Type="http://schemas.openxmlformats.org/officeDocument/2006/relationships/image" Target="../media/image12.png"/><Relationship Id="rId2" Type="http://schemas.openxmlformats.org/officeDocument/2006/relationships/slideLayout" Target="../slideLayouts/slideLayout9.xml"/><Relationship Id="rId16"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oleObject" Target="../embeddings/oleObject4.bin"/><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ags" Target="../tags/tag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oleObject" Target="../embeddings/oleObject5.bin"/><Relationship Id="rId5" Type="http://schemas.openxmlformats.org/officeDocument/2006/relationships/slideLayout" Target="../slideLayouts/slideLayout23.xml"/><Relationship Id="rId10" Type="http://schemas.openxmlformats.org/officeDocument/2006/relationships/tags" Target="../tags/tag6.xml"/><Relationship Id="rId4" Type="http://schemas.openxmlformats.org/officeDocument/2006/relationships/slideLayout" Target="../slideLayouts/slideLayout22.xml"/><Relationship Id="rId9" Type="http://schemas.openxmlformats.org/officeDocument/2006/relationships/vmlDrawing" Target="../drawings/vmlDrawing5.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73"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4"/>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72" name="think-cell Folie" r:id="rId15" imgW="0" imgH="0" progId="TCLayout.ActiveDocument.1">
                  <p:embed/>
                </p:oleObj>
              </mc:Choice>
              <mc:Fallback>
                <p:oleObj name="think-cell Folie" r:id="rId15"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5" name="Grafik 3">
            <a:extLst>
              <a:ext uri="{FF2B5EF4-FFF2-40B4-BE49-F238E27FC236}">
                <a16:creationId xmlns:a16="http://schemas.microsoft.com/office/drawing/2014/main" id="{A3654EB9-B614-432A-A35E-0F987730029E}"/>
              </a:ext>
            </a:extLst>
          </p:cNvPr>
          <p:cNvPicPr>
            <a:picLocks noChangeAspect="1"/>
          </p:cNvPicPr>
          <p:nvPr userDrawn="1"/>
        </p:nvPicPr>
        <p:blipFill>
          <a:blip r:embed="rId16" cstate="screen">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1" name="Picture 10">
            <a:extLst>
              <a:ext uri="{FF2B5EF4-FFF2-40B4-BE49-F238E27FC236}">
                <a16:creationId xmlns:a16="http://schemas.microsoft.com/office/drawing/2014/main" id="{E23C0FF6-0DD8-4200-9E0F-A19BDB79F14C}"/>
              </a:ext>
            </a:extLst>
          </p:cNvPr>
          <p:cNvPicPr>
            <a:picLocks noChangeAspect="1"/>
          </p:cNvPicPr>
          <p:nvPr userDrawn="1"/>
        </p:nvPicPr>
        <p:blipFill rotWithShape="1">
          <a:blip r:embed="rId17" cstate="screen">
            <a:extLst>
              <a:ext uri="{28A0092B-C50C-407E-A947-70E740481C1C}">
                <a14:useLocalDpi xmlns:a14="http://schemas.microsoft.com/office/drawing/2010/main" val="0"/>
              </a:ext>
            </a:extLst>
          </a:blip>
          <a:srcRect/>
          <a:stretch/>
        </p:blipFill>
        <p:spPr>
          <a:xfrm>
            <a:off x="8201605" y="162919"/>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 id="214748410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23"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Erima rot</a:t>
            </a:r>
          </a:p>
        </p:txBody>
      </p:sp>
      <p:pic>
        <p:nvPicPr>
          <p:cNvPr id="6" name="Picture 5">
            <a:extLst>
              <a:ext uri="{FF2B5EF4-FFF2-40B4-BE49-F238E27FC236}">
                <a16:creationId xmlns:a16="http://schemas.microsoft.com/office/drawing/2014/main" id="{E1CD4F16-2524-449C-9E4B-B0A9AEA783F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702344" y="1500552"/>
            <a:ext cx="2838148" cy="3358548"/>
          </a:xfrm>
          <a:prstGeom prst="rect">
            <a:avLst/>
          </a:prstGeom>
        </p:spPr>
      </p:pic>
      <p:pic>
        <p:nvPicPr>
          <p:cNvPr id="8" name="Picture 7">
            <a:extLst>
              <a:ext uri="{FF2B5EF4-FFF2-40B4-BE49-F238E27FC236}">
                <a16:creationId xmlns:a16="http://schemas.microsoft.com/office/drawing/2014/main" id="{29EB421B-C310-4ECE-8C7A-4E536451B4C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94538" y="1401315"/>
            <a:ext cx="3115085" cy="3528593"/>
          </a:xfrm>
          <a:prstGeom prst="rect">
            <a:avLst/>
          </a:prstGeom>
        </p:spPr>
      </p:pic>
    </p:spTree>
    <p:extLst>
      <p:ext uri="{BB962C8B-B14F-4D97-AF65-F5344CB8AC3E}">
        <p14:creationId xmlns:p14="http://schemas.microsoft.com/office/powerpoint/2010/main" val="309111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erima weiss</a:t>
            </a:r>
          </a:p>
        </p:txBody>
      </p:sp>
      <p:pic>
        <p:nvPicPr>
          <p:cNvPr id="6" name="Picture 5">
            <a:extLst>
              <a:ext uri="{FF2B5EF4-FFF2-40B4-BE49-F238E27FC236}">
                <a16:creationId xmlns:a16="http://schemas.microsoft.com/office/drawing/2014/main" id="{3CA82927-429A-4359-B4A2-F2EBDADCD287}"/>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261691" y="1448334"/>
            <a:ext cx="3180779" cy="3545485"/>
          </a:xfrm>
          <a:prstGeom prst="rect">
            <a:avLst/>
          </a:prstGeom>
        </p:spPr>
      </p:pic>
      <p:pic>
        <p:nvPicPr>
          <p:cNvPr id="8" name="Picture 7">
            <a:extLst>
              <a:ext uri="{FF2B5EF4-FFF2-40B4-BE49-F238E27FC236}">
                <a16:creationId xmlns:a16="http://schemas.microsoft.com/office/drawing/2014/main" id="{E00AE1D6-065E-459B-89C0-FECD7CFBAE9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622038" y="1448334"/>
            <a:ext cx="2989005" cy="3537067"/>
          </a:xfrm>
          <a:prstGeom prst="rect">
            <a:avLst/>
          </a:prstGeom>
        </p:spPr>
      </p:pic>
    </p:spTree>
    <p:extLst>
      <p:ext uri="{BB962C8B-B14F-4D97-AF65-F5344CB8AC3E}">
        <p14:creationId xmlns:p14="http://schemas.microsoft.com/office/powerpoint/2010/main" val="3197938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erima navyblau</a:t>
            </a:r>
          </a:p>
        </p:txBody>
      </p:sp>
      <p:pic>
        <p:nvPicPr>
          <p:cNvPr id="4" name="Picture 3">
            <a:extLst>
              <a:ext uri="{FF2B5EF4-FFF2-40B4-BE49-F238E27FC236}">
                <a16:creationId xmlns:a16="http://schemas.microsoft.com/office/drawing/2014/main" id="{E17A2F02-1AA5-470C-86C3-7C2E900805F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350670" y="1448333"/>
            <a:ext cx="3002822" cy="3537067"/>
          </a:xfrm>
          <a:prstGeom prst="rect">
            <a:avLst/>
          </a:prstGeom>
        </p:spPr>
      </p:pic>
      <p:pic>
        <p:nvPicPr>
          <p:cNvPr id="7" name="Picture 6">
            <a:extLst>
              <a:ext uri="{FF2B5EF4-FFF2-40B4-BE49-F238E27FC236}">
                <a16:creationId xmlns:a16="http://schemas.microsoft.com/office/drawing/2014/main" id="{338BE150-60A4-4F49-AEDE-7341C0DF2E2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687739" y="1448334"/>
            <a:ext cx="2924528" cy="3537067"/>
          </a:xfrm>
          <a:prstGeom prst="rect">
            <a:avLst/>
          </a:prstGeom>
        </p:spPr>
      </p:pic>
    </p:spTree>
    <p:extLst>
      <p:ext uri="{BB962C8B-B14F-4D97-AF65-F5344CB8AC3E}">
        <p14:creationId xmlns:p14="http://schemas.microsoft.com/office/powerpoint/2010/main" val="1856579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919695910"/>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 (34)</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 (36)</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 (38)</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 (40)</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 (42)</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586947626"/>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welchem/n Event/s nehmen Sie teil?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Nur für B2Run: Möchten Sie eine Lieferung in die Firma oder direkt an den Lauf?</a:t>
                      </a:r>
                    </a:p>
                    <a:p>
                      <a:pPr marL="171450" indent="-171450">
                        <a:buFont typeface="Wingdings"/>
                        <a:buChar char="à"/>
                      </a:pPr>
                      <a:r>
                        <a:rPr lang="de-CH" sz="900" dirty="0">
                          <a:latin typeface="Calibri" panose="020F0502020204030204" pitchFamily="34" charset="0"/>
                        </a:rPr>
                        <a:t>Lieferung in Firma bei Bestellung bis 6 Wochen vor Lauf möglich</a:t>
                      </a:r>
                    </a:p>
                    <a:p>
                      <a:pPr marL="171450" indent="-171450">
                        <a:buFont typeface="Wingdings"/>
                        <a:buChar char="à"/>
                      </a:pPr>
                      <a:r>
                        <a:rPr lang="de-CH" sz="900" dirty="0">
                          <a:latin typeface="Calibri" panose="020F0502020204030204" pitchFamily="34" charset="0"/>
                        </a:rPr>
                        <a:t>Bei Lieferung in Firma kommen noch die Versandkosten</a:t>
                      </a:r>
                      <a:r>
                        <a:rPr lang="de-CH" sz="900" baseline="0" dirty="0">
                          <a:latin typeface="Calibri" panose="020F0502020204030204" pitchFamily="34" charset="0"/>
                        </a:rPr>
                        <a:t>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 </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Props1.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2.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4.xml><?xml version="1.0" encoding="utf-8"?>
<ds:datastoreItem xmlns:ds="http://schemas.openxmlformats.org/officeDocument/2006/customXml" ds:itemID="{C2CB3AAE-7CC1-47EC-B75F-79BA346C2007}">
  <ds:schemaRef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124</Words>
  <Application>Microsoft Office PowerPoint</Application>
  <PresentationFormat>On-screen Show (16:9)</PresentationFormat>
  <Paragraphs>33</Paragraphs>
  <Slides>8</Slides>
  <Notes>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8</vt:i4>
      </vt:variant>
    </vt:vector>
  </HeadingPairs>
  <TitlesOfParts>
    <vt:vector size="21"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Layout für druck – Erima rot</vt:lpstr>
      <vt:lpstr>Layout für druck – erima weiss</vt:lpstr>
      <vt:lpstr>Layout für druck – erima navyblau</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138</cp:revision>
  <cp:lastPrinted>2017-03-08T12:29:08Z</cp:lastPrinted>
  <dcterms:created xsi:type="dcterms:W3CDTF">2016-12-06T07:16:08Z</dcterms:created>
  <dcterms:modified xsi:type="dcterms:W3CDTF">2023-01-16T09:58:26Z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