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19"/>
  </p:notesMasterIdLst>
  <p:handoutMasterIdLst>
    <p:handoutMasterId r:id="rId20"/>
  </p:handoutMasterIdLst>
  <p:sldIdLst>
    <p:sldId id="437" r:id="rId8"/>
    <p:sldId id="465" r:id="rId9"/>
    <p:sldId id="430" r:id="rId10"/>
    <p:sldId id="457" r:id="rId11"/>
    <p:sldId id="458" r:id="rId12"/>
    <p:sldId id="459" r:id="rId13"/>
    <p:sldId id="460" r:id="rId14"/>
    <p:sldId id="461" r:id="rId15"/>
    <p:sldId id="443" r:id="rId16"/>
    <p:sldId id="444" r:id="rId17"/>
    <p:sldId id="375" r:id="rId18"/>
  </p:sldIdLst>
  <p:sldSz cx="9144000" cy="5143500" type="screen16x9"/>
  <p:notesSz cx="6797675" cy="9872663"/>
  <p:custDataLst>
    <p:tags r:id="rId21"/>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57"/>
            <p14:sldId id="458"/>
            <p14:sldId id="459"/>
            <p14:sldId id="460"/>
            <p14:sldId id="461"/>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76" autoAdjust="0"/>
    <p:restoredTop sz="95968" autoAdjust="0"/>
  </p:normalViewPr>
  <p:slideViewPr>
    <p:cSldViewPr snapToGrid="0">
      <p:cViewPr varScale="1">
        <p:scale>
          <a:sx n="85" d="100"/>
          <a:sy n="85" d="100"/>
        </p:scale>
        <p:origin x="714" y="78"/>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jp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Master" Target="../slideMasters/slideMaster3.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1.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pic>
        <p:nvPicPr>
          <p:cNvPr id="8" name="Picture 7">
            <a:extLst>
              <a:ext uri="{FF2B5EF4-FFF2-40B4-BE49-F238E27FC236}">
                <a16:creationId xmlns:a16="http://schemas.microsoft.com/office/drawing/2014/main" id="{EDAB94AE-6A2C-4AE4-8059-618EE661FF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59"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27"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11</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err="1">
                <a:latin typeface="Calibri" panose="020F0502020204030204" pitchFamily="34" charset="0"/>
              </a:rPr>
              <a:t>Vielen</a:t>
            </a:r>
            <a:r>
              <a:rPr lang="en-GB" sz="4000" kern="0" dirty="0">
                <a:latin typeface="Calibri" panose="020F0502020204030204" pitchFamily="34" charset="0"/>
              </a:rPr>
              <a:t> dank.</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296826" y="458351"/>
            <a:ext cx="4083788" cy="415074"/>
          </a:xfrm>
          <a:prstGeom prst="rect">
            <a:avLst/>
          </a:prstGeom>
        </p:spPr>
      </p:pic>
      <p:pic>
        <p:nvPicPr>
          <p:cNvPr id="5" name="Picture 4"/>
          <p:cNvPicPr>
            <a:picLocks noChangeAspect="1"/>
          </p:cNvPicPr>
          <p:nvPr userDrawn="1"/>
        </p:nvPicPr>
        <p:blipFill>
          <a:blip r:embed="rId3"/>
          <a:stretch>
            <a:fillRect/>
          </a:stretch>
        </p:blipFill>
        <p:spPr>
          <a:xfrm>
            <a:off x="296826" y="1421536"/>
            <a:ext cx="8474146" cy="2633013"/>
          </a:xfrm>
          <a:prstGeom prst="rect">
            <a:avLst/>
          </a:prstGeom>
        </p:spPr>
      </p:pic>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2" name="Picture 1"/>
          <p:cNvPicPr>
            <a:picLocks noChangeAspect="1"/>
          </p:cNvPicPr>
          <p:nvPr userDrawn="1"/>
        </p:nvPicPr>
        <p:blipFill>
          <a:blip r:embed="rId2"/>
          <a:stretch>
            <a:fillRect/>
          </a:stretch>
        </p:blipFill>
        <p:spPr>
          <a:xfrm>
            <a:off x="188950" y="1090227"/>
            <a:ext cx="1810723" cy="687794"/>
          </a:xfrm>
          <a:prstGeom prst="rect">
            <a:avLst/>
          </a:prstGeom>
        </p:spPr>
      </p:pic>
      <p:pic>
        <p:nvPicPr>
          <p:cNvPr id="3" name="Picture 2"/>
          <p:cNvPicPr>
            <a:picLocks noChangeAspect="1"/>
          </p:cNvPicPr>
          <p:nvPr userDrawn="1"/>
        </p:nvPicPr>
        <p:blipFill>
          <a:blip r:embed="rId3"/>
          <a:stretch>
            <a:fillRect/>
          </a:stretch>
        </p:blipFill>
        <p:spPr>
          <a:xfrm>
            <a:off x="3269996" y="1090227"/>
            <a:ext cx="4397296" cy="281262"/>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p:cNvPicPr>
            <a:picLocks noChangeAspect="1"/>
          </p:cNvPicPr>
          <p:nvPr userDrawn="1"/>
        </p:nvPicPr>
        <p:blipFill>
          <a:blip r:embed="rId2"/>
          <a:stretch>
            <a:fillRect/>
          </a:stretch>
        </p:blipFill>
        <p:spPr>
          <a:xfrm>
            <a:off x="241004" y="1141117"/>
            <a:ext cx="7698089" cy="3863274"/>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9" name="Picture Placeholder 5"/>
          <p:cNvPicPr>
            <a:picLocks noChangeAspect="1"/>
          </p:cNvPicPr>
          <p:nvPr userDrawn="1"/>
        </p:nvPicPr>
        <p:blipFill rotWithShape="1">
          <a:blip r:embed="rId2">
            <a:extLst>
              <a:ext uri="{28A0092B-C50C-407E-A947-70E740481C1C}">
                <a14:useLocalDpi xmlns:a14="http://schemas.microsoft.com/office/drawing/2010/main" val="0"/>
              </a:ext>
            </a:extLst>
          </a:blip>
          <a:srcRect l="5314" r="3490"/>
          <a:stretch/>
        </p:blipFill>
        <p:spPr>
          <a:xfrm>
            <a:off x="557564" y="699487"/>
            <a:ext cx="8925318" cy="3313275"/>
          </a:xfrm>
          <a:prstGeom prst="roundRect">
            <a:avLst>
              <a:gd name="adj" fmla="val 6057"/>
            </a:avLst>
          </a:prstGeom>
        </p:spPr>
      </p:pic>
      <p:pic>
        <p:nvPicPr>
          <p:cNvPr id="10" name="Picture 9"/>
          <p:cNvPicPr>
            <a:picLocks noChangeAspect="1"/>
          </p:cNvPicPr>
          <p:nvPr userDrawn="1"/>
        </p:nvPicPr>
        <p:blipFill>
          <a:blip r:embed="rId3"/>
          <a:stretch>
            <a:fillRect/>
          </a:stretch>
        </p:blipFill>
        <p:spPr>
          <a:xfrm>
            <a:off x="639950" y="4073937"/>
            <a:ext cx="3153736" cy="252299"/>
          </a:xfrm>
          <a:prstGeom prst="rect">
            <a:avLst/>
          </a:prstGeom>
        </p:spPr>
      </p:pic>
      <p:pic>
        <p:nvPicPr>
          <p:cNvPr id="13" name="Picture 12"/>
          <p:cNvPicPr>
            <a:picLocks noChangeAspect="1"/>
          </p:cNvPicPr>
          <p:nvPr userDrawn="1"/>
        </p:nvPicPr>
        <p:blipFill>
          <a:blip r:embed="rId4"/>
          <a:stretch>
            <a:fillRect/>
          </a:stretch>
        </p:blipFill>
        <p:spPr>
          <a:xfrm>
            <a:off x="639951" y="4407707"/>
            <a:ext cx="1422766" cy="227108"/>
          </a:xfrm>
          <a:prstGeom prst="rect">
            <a:avLst/>
          </a:prstGeom>
        </p:spPr>
      </p:pic>
      <p:cxnSp>
        <p:nvCxnSpPr>
          <p:cNvPr id="14" name="Straight Connector 13"/>
          <p:cNvCxnSpPr/>
          <p:nvPr userDrawn="1"/>
        </p:nvCxnSpPr>
        <p:spPr bwMode="auto">
          <a:xfrm>
            <a:off x="639951" y="4371950"/>
            <a:ext cx="4480689" cy="0"/>
          </a:xfrm>
          <a:prstGeom prst="line">
            <a:avLst/>
          </a:prstGeom>
          <a:solidFill>
            <a:schemeClr val="bg2"/>
          </a:solidFill>
          <a:ln w="19050" cap="flat" cmpd="sng" algn="ctr">
            <a:solidFill>
              <a:schemeClr val="tx2"/>
            </a:solidFill>
            <a:prstDash val="solid"/>
            <a:round/>
            <a:headEnd type="none" w="med" len="med"/>
            <a:tailEnd type="none" w="med" len="med"/>
          </a:ln>
          <a:effectLst/>
        </p:spPr>
      </p:cxnSp>
      <p:pic>
        <p:nvPicPr>
          <p:cNvPr id="8" name="Picture 7"/>
          <p:cNvPicPr>
            <a:picLocks noChangeAspect="1"/>
          </p:cNvPicPr>
          <p:nvPr userDrawn="1"/>
        </p:nvPicPr>
        <p:blipFill rotWithShape="1">
          <a:blip r:embed="rId5">
            <a:extLst>
              <a:ext uri="{28A0092B-C50C-407E-A947-70E740481C1C}">
                <a14:useLocalDpi xmlns:a14="http://schemas.microsoft.com/office/drawing/2010/main" val="0"/>
              </a:ext>
            </a:extLst>
          </a:blip>
          <a:srcRect l="50000" t="17757" r="-1837"/>
          <a:stretch/>
        </p:blipFill>
        <p:spPr>
          <a:xfrm>
            <a:off x="-19316" y="-1"/>
            <a:ext cx="2640596" cy="3938623"/>
          </a:xfrm>
          <a:prstGeom prst="rect">
            <a:avLst/>
          </a:prstGeom>
        </p:spPr>
      </p:pic>
      <p:pic>
        <p:nvPicPr>
          <p:cNvPr id="11" name="Picture 10">
            <a:extLst>
              <a:ext uri="{FF2B5EF4-FFF2-40B4-BE49-F238E27FC236}">
                <a16:creationId xmlns:a16="http://schemas.microsoft.com/office/drawing/2014/main" id="{42F73006-A2B9-4A41-9202-73BEAA9CD51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4"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58"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 B2Run and is issued under strict confidentiality conditions. No part of this document may be reproduced or transmitted in any form or by any means to any third party without the prior written consent of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ags" Target="../tags/tag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vmlDrawing" Target="../drawings/vmlDrawing4.vml"/><Relationship Id="rId2" Type="http://schemas.openxmlformats.org/officeDocument/2006/relationships/slideLayout" Target="../slideLayouts/slideLayout9.xml"/><Relationship Id="rId16" Type="http://schemas.openxmlformats.org/officeDocument/2006/relationships/image" Target="../media/image10.jp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5" Type="http://schemas.openxmlformats.org/officeDocument/2006/relationships/image" Target="../media/image9.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oleObject" Target="../embeddings/oleObject5.bin"/><Relationship Id="rId5" Type="http://schemas.openxmlformats.org/officeDocument/2006/relationships/slideLayout" Target="../slideLayouts/slideLayout22.xml"/><Relationship Id="rId10" Type="http://schemas.openxmlformats.org/officeDocument/2006/relationships/tags" Target="../tags/tag6.xml"/><Relationship Id="rId4" Type="http://schemas.openxmlformats.org/officeDocument/2006/relationships/slideLayout" Target="../slideLayouts/slideLayout21.xml"/><Relationship Id="rId9" Type="http://schemas.openxmlformats.org/officeDocument/2006/relationships/vmlDrawing" Target="../drawings/vmlDrawing5.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0"/>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2" name="think-cell Folie" r:id="rId11" imgW="0" imgH="0" progId="TCLayout.ActiveDocument.1">
                  <p:embed/>
                </p:oleObj>
              </mc:Choice>
              <mc:Fallback>
                <p:oleObj name="think-cell Folie" r:id="rId11"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060"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1"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pic>
        <p:nvPicPr>
          <p:cNvPr id="11" name="Picture 4" descr="\\chzugsvfil001\chzugdata$\Marketing Services\Creative Services\Corporate\Infront Subs\Infront_B2RUN\Re-brand\implementation\PPT\graphics\B2RUN_Powerpoint_Lace_Header-01.png"/>
          <p:cNvPicPr>
            <a:picLocks noChangeAspect="1" noChangeArrowheads="1"/>
          </p:cNvPicPr>
          <p:nvPr/>
        </p:nvPicPr>
        <p:blipFill rotWithShape="1">
          <a:blip r:embed="rId15">
            <a:extLst>
              <a:ext uri="{28A0092B-C50C-407E-A947-70E740481C1C}">
                <a14:useLocalDpi xmlns:a14="http://schemas.microsoft.com/office/drawing/2010/main" val="0"/>
              </a:ext>
            </a:extLst>
          </a:blip>
          <a:srcRect l="28221" t="24792"/>
          <a:stretch/>
        </p:blipFill>
        <p:spPr bwMode="auto">
          <a:xfrm>
            <a:off x="323528" y="886552"/>
            <a:ext cx="8608865" cy="21490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2" name="Picture 1"/>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352030" y="465225"/>
            <a:ext cx="1580363" cy="421327"/>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all" spc="0" baseline="0">
          <a:solidFill>
            <a:schemeClr val="tx2"/>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0"/>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2" name="think-cell Folie" r:id="rId11" imgW="0" imgH="0" progId="TCLayout.ActiveDocument.1">
                  <p:embed/>
                </p:oleObj>
              </mc:Choice>
              <mc:Fallback>
                <p:oleObj name="think-cell Folie" r:id="rId11"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1"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9A01BC-53BF-4CAD-A194-C79E754ABFD8}"/>
              </a:ext>
            </a:extLst>
          </p:cNvPr>
          <p:cNvPicPr>
            <a:picLocks noChangeAspect="1"/>
          </p:cNvPicPr>
          <p:nvPr/>
        </p:nvPicPr>
        <p:blipFill>
          <a:blip r:embed="rId2"/>
          <a:stretch>
            <a:fillRect/>
          </a:stretch>
        </p:blipFill>
        <p:spPr>
          <a:xfrm>
            <a:off x="296825" y="1497795"/>
            <a:ext cx="8476565" cy="3208884"/>
          </a:xfrm>
          <a:prstGeom prst="rect">
            <a:avLst/>
          </a:prstGeom>
        </p:spPr>
      </p:pic>
      <p:sp>
        <p:nvSpPr>
          <p:cNvPr id="3" name="Rectangle 2">
            <a:extLst>
              <a:ext uri="{FF2B5EF4-FFF2-40B4-BE49-F238E27FC236}">
                <a16:creationId xmlns:a16="http://schemas.microsoft.com/office/drawing/2014/main" id="{8F09954F-3ED4-4158-8FC7-737F2EAE8262}"/>
              </a:ext>
            </a:extLst>
          </p:cNvPr>
          <p:cNvSpPr/>
          <p:nvPr/>
        </p:nvSpPr>
        <p:spPr bwMode="blackWhite">
          <a:xfrm>
            <a:off x="472966" y="3237186"/>
            <a:ext cx="8124496" cy="483476"/>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4" name="Rectangle 3">
            <a:extLst>
              <a:ext uri="{FF2B5EF4-FFF2-40B4-BE49-F238E27FC236}">
                <a16:creationId xmlns:a16="http://schemas.microsoft.com/office/drawing/2014/main" id="{678E65D5-3BDF-4992-A0F5-4636FF9FBA6F}"/>
              </a:ext>
            </a:extLst>
          </p:cNvPr>
          <p:cNvSpPr/>
          <p:nvPr/>
        </p:nvSpPr>
        <p:spPr bwMode="blackWhite">
          <a:xfrm>
            <a:off x="6758152" y="3720662"/>
            <a:ext cx="2191379" cy="357352"/>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Neutrale </a:t>
            </a:r>
            <a:r>
              <a:rPr lang="de-CH" dirty="0" err="1">
                <a:latin typeface="Calibri" panose="020F0502020204030204" pitchFamily="34" charset="0"/>
              </a:rPr>
              <a:t>funktionsshirts</a:t>
            </a:r>
            <a:endParaRPr lang="de-CH" dirty="0">
              <a:latin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37655900"/>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Farbe</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outstripe</a:t>
            </a:r>
            <a:r>
              <a:rPr lang="de-CH" dirty="0">
                <a:latin typeface="Calibri" panose="020F0502020204030204" pitchFamily="34" charset="0"/>
              </a:rPr>
              <a:t> weiss-rot</a:t>
            </a:r>
          </a:p>
        </p:txBody>
      </p:sp>
      <p:pic>
        <p:nvPicPr>
          <p:cNvPr id="3" name="Picture 2"/>
          <p:cNvPicPr>
            <a:picLocks noChangeAspect="1"/>
          </p:cNvPicPr>
          <p:nvPr/>
        </p:nvPicPr>
        <p:blipFill rotWithShape="1">
          <a:blip r:embed="rId2"/>
          <a:srcRect l="1" r="170"/>
          <a:stretch/>
        </p:blipFill>
        <p:spPr>
          <a:xfrm>
            <a:off x="2145599" y="1448285"/>
            <a:ext cx="6693815" cy="3195715"/>
          </a:xfrm>
          <a:prstGeom prst="rect">
            <a:avLst/>
          </a:prstGeom>
        </p:spPr>
      </p:pic>
    </p:spTree>
    <p:extLst>
      <p:ext uri="{BB962C8B-B14F-4D97-AF65-F5344CB8AC3E}">
        <p14:creationId xmlns:p14="http://schemas.microsoft.com/office/powerpoint/2010/main" val="381443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Outstripe</a:t>
            </a:r>
            <a:r>
              <a:rPr lang="de-CH" dirty="0">
                <a:latin typeface="Calibri" panose="020F0502020204030204" pitchFamily="34" charset="0"/>
              </a:rPr>
              <a:t> weiss-grün</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7360" y="1462395"/>
            <a:ext cx="7142480" cy="3415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Outstripe</a:t>
            </a:r>
            <a:r>
              <a:rPr lang="de-CH" dirty="0">
                <a:latin typeface="Calibri" panose="020F0502020204030204" pitchFamily="34" charset="0"/>
              </a:rPr>
              <a:t> weiss-blau</a:t>
            </a:r>
          </a:p>
        </p:txBody>
      </p:sp>
      <p:pic>
        <p:nvPicPr>
          <p:cNvPr id="4" name="Picture 3"/>
          <p:cNvPicPr>
            <a:picLocks noChangeAspect="1"/>
          </p:cNvPicPr>
          <p:nvPr/>
        </p:nvPicPr>
        <p:blipFill rotWithShape="1">
          <a:blip r:embed="rId2"/>
          <a:srcRect r="260"/>
          <a:stretch/>
        </p:blipFill>
        <p:spPr>
          <a:xfrm>
            <a:off x="1887337" y="1491147"/>
            <a:ext cx="7105464" cy="3406407"/>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Outstripe</a:t>
            </a:r>
            <a:r>
              <a:rPr lang="de-CH" dirty="0">
                <a:latin typeface="Calibri" panose="020F0502020204030204" pitchFamily="34" charset="0"/>
              </a:rPr>
              <a:t> rot-blau</a:t>
            </a:r>
          </a:p>
        </p:txBody>
      </p:sp>
      <p:pic>
        <p:nvPicPr>
          <p:cNvPr id="4" name="Picture 3"/>
          <p:cNvPicPr>
            <a:picLocks noChangeAspect="1"/>
          </p:cNvPicPr>
          <p:nvPr/>
        </p:nvPicPr>
        <p:blipFill>
          <a:blip r:embed="rId2"/>
          <a:stretch>
            <a:fillRect/>
          </a:stretch>
        </p:blipFill>
        <p:spPr>
          <a:xfrm>
            <a:off x="1984458" y="1460958"/>
            <a:ext cx="6954546" cy="3341442"/>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err="1">
                <a:latin typeface="Calibri" panose="020F0502020204030204" pitchFamily="34" charset="0"/>
              </a:rPr>
              <a:t>outstripe</a:t>
            </a:r>
            <a:r>
              <a:rPr lang="de-CH" dirty="0">
                <a:latin typeface="Calibri" panose="020F0502020204030204" pitchFamily="34" charset="0"/>
              </a:rPr>
              <a:t> neongrün-hellblau</a:t>
            </a:r>
          </a:p>
        </p:txBody>
      </p:sp>
      <p:pic>
        <p:nvPicPr>
          <p:cNvPr id="4" name="Picture 3"/>
          <p:cNvPicPr>
            <a:picLocks noChangeAspect="1"/>
          </p:cNvPicPr>
          <p:nvPr/>
        </p:nvPicPr>
        <p:blipFill>
          <a:blip r:embed="rId2"/>
          <a:stretch>
            <a:fillRect/>
          </a:stretch>
        </p:blipFill>
        <p:spPr>
          <a:xfrm>
            <a:off x="1943518" y="1482878"/>
            <a:ext cx="7095444" cy="3384322"/>
          </a:xfrm>
          <a:prstGeom prst="rect">
            <a:avLst/>
          </a:prstGeom>
        </p:spPr>
      </p:pic>
    </p:spTree>
    <p:extLst>
      <p:ext uri="{BB962C8B-B14F-4D97-AF65-F5344CB8AC3E}">
        <p14:creationId xmlns:p14="http://schemas.microsoft.com/office/powerpoint/2010/main" val="3034132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grössen</a:t>
            </a:r>
          </a:p>
        </p:txBody>
      </p:sp>
      <p:graphicFrame>
        <p:nvGraphicFramePr>
          <p:cNvPr id="3" name="Table 2"/>
          <p:cNvGraphicFramePr>
            <a:graphicFrameLocks noGrp="1"/>
          </p:cNvGraphicFramePr>
          <p:nvPr>
            <p:extLst>
              <p:ext uri="{D42A27DB-BD31-4B8C-83A1-F6EECF244321}">
                <p14:modId xmlns:p14="http://schemas.microsoft.com/office/powerpoint/2010/main" val="1555363334"/>
              </p:ext>
            </p:extLst>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17590652"/>
              </p:ext>
            </p:extLst>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Frauen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Männer</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extLst>
              <p:ext uri="{D42A27DB-BD31-4B8C-83A1-F6EECF244321}">
                <p14:modId xmlns:p14="http://schemas.microsoft.com/office/powerpoint/2010/main" val="1939782097"/>
              </p:ext>
            </p:extLst>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Firma</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Kontaktperson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Telefon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Lieferadresse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77291027"/>
              </p:ext>
            </p:extLst>
          </p:nvPr>
        </p:nvGraphicFramePr>
        <p:xfrm>
          <a:off x="396240" y="2735580"/>
          <a:ext cx="8092440" cy="1456930"/>
        </p:xfrm>
        <a:graphic>
          <a:graphicData uri="http://schemas.openxmlformats.org/drawingml/2006/table">
            <a:tbl>
              <a:tblPr firstRow="1" bandRow="1">
                <a:tableStyleId>{16D9F66E-5EB9-4882-86FB-DCBF35E3C3E4}</a:tableStyleId>
              </a:tblPr>
              <a:tblGrid>
                <a:gridCol w="3756660">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000" b="0" kern="1200" dirty="0">
                          <a:solidFill>
                            <a:schemeClr val="dk1"/>
                          </a:solidFill>
                          <a:latin typeface="Calibri" panose="020F0502020204030204" pitchFamily="34" charset="0"/>
                          <a:ea typeface="+mn-ea"/>
                          <a:cs typeface="+mn-cs"/>
                        </a:rPr>
                        <a:t>An welchem B2Run laufen Sie mit bzw. welches ist Ihr 1. Lauf?</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Hatten Sie bereits im Vorjahr Shirts bestellt und möchten dasselbe Design?</a:t>
                      </a:r>
                    </a:p>
                    <a:p>
                      <a:r>
                        <a:rPr lang="de-CH" sz="900" dirty="0">
                          <a:latin typeface="Calibri" panose="020F0502020204030204" pitchFamily="34" charset="0"/>
                          <a:sym typeface="Wingdings" panose="05000000000000000000" pitchFamily="2" charset="2"/>
                        </a:rPr>
                        <a:t> </a:t>
                      </a:r>
                      <a:r>
                        <a:rPr lang="de-CH" sz="900" dirty="0">
                          <a:latin typeface="Calibri" panose="020F0502020204030204" pitchFamily="34" charset="0"/>
                        </a:rPr>
                        <a:t>Geben Sie dennoch das Modell an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Möchten Sie eine Lieferung in die Firma oder direkt an den Lauf?</a:t>
                      </a:r>
                    </a:p>
                    <a:p>
                      <a:pPr marL="171450" indent="-171450">
                        <a:buFont typeface="Wingdings"/>
                        <a:buChar char="à"/>
                      </a:pPr>
                      <a:r>
                        <a:rPr lang="de-CH" sz="900" dirty="0">
                          <a:latin typeface="Calibri" panose="020F0502020204030204" pitchFamily="34" charset="0"/>
                        </a:rPr>
                        <a:t>Lieferung in Firma nur bei Bestellung bis 6 Wochen vor Lauf möglich</a:t>
                      </a:r>
                    </a:p>
                    <a:p>
                      <a:pPr marL="171450" indent="-171450">
                        <a:buFont typeface="Wingdings"/>
                        <a:buChar char="à"/>
                      </a:pPr>
                      <a:r>
                        <a:rPr lang="de-CH" sz="900" dirty="0">
                          <a:latin typeface="Calibri" panose="020F0502020204030204" pitchFamily="34" charset="0"/>
                        </a:rPr>
                        <a:t>Bei Lieferung in Firma kommen noch die Versandkosten</a:t>
                      </a:r>
                      <a:r>
                        <a:rPr lang="de-CH" sz="900" baseline="0" dirty="0">
                          <a:latin typeface="Calibri" panose="020F0502020204030204" pitchFamily="34" charset="0"/>
                        </a:rPr>
                        <a:t> hinzu</a:t>
                      </a:r>
                      <a:endParaRPr lang="de-CH" sz="900" dirty="0">
                        <a:latin typeface="Calibri" panose="020F0502020204030204" pitchFamily="34" charset="0"/>
                      </a:endParaRP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Bemerkungen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2.xml><?xml version="1.0" encoding="utf-8"?>
<ds:datastoreItem xmlns:ds="http://schemas.openxmlformats.org/officeDocument/2006/customXml" ds:itemID="{C2CB3AAE-7CC1-47EC-B75F-79BA346C200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4.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127</Words>
  <Application>Microsoft Office PowerPoint</Application>
  <PresentationFormat>On-screen Show (16:9)</PresentationFormat>
  <Paragraphs>38</Paragraphs>
  <Slides>11</Slides>
  <Notes>0</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11</vt:i4>
      </vt:variant>
    </vt:vector>
  </HeadingPairs>
  <TitlesOfParts>
    <vt:vector size="23" baseType="lpstr">
      <vt:lpstr>Arial</vt:lpstr>
      <vt:lpstr>Calibri</vt:lpstr>
      <vt:lpstr>Courier New</vt:lpstr>
      <vt:lpstr>Foco</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Neutrale funktionsshirts</vt:lpstr>
      <vt:lpstr>Layout für druck – outstripe weiss-rot</vt:lpstr>
      <vt:lpstr>Layout für druck – Outstripe weiss-grün</vt:lpstr>
      <vt:lpstr>Layout für druck – Outstripe weiss-blau</vt:lpstr>
      <vt:lpstr>Layout für druck – Outstripe rot-blau</vt:lpstr>
      <vt:lpstr>Layout für druck –  outstripe neongrün-hellblau</vt:lpstr>
      <vt:lpstr>grössen</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127</cp:revision>
  <cp:lastPrinted>2017-03-08T12:29:08Z</cp:lastPrinted>
  <dcterms:created xsi:type="dcterms:W3CDTF">2016-12-06T07:16:08Z</dcterms:created>
  <dcterms:modified xsi:type="dcterms:W3CDTF">2023-01-16T10:00:50Z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