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18"/>
  </p:notesMasterIdLst>
  <p:handoutMasterIdLst>
    <p:handoutMasterId r:id="rId19"/>
  </p:handoutMasterIdLst>
  <p:sldIdLst>
    <p:sldId id="437" r:id="rId8"/>
    <p:sldId id="465" r:id="rId9"/>
    <p:sldId id="430" r:id="rId10"/>
    <p:sldId id="458" r:id="rId11"/>
    <p:sldId id="459" r:id="rId12"/>
    <p:sldId id="460" r:id="rId13"/>
    <p:sldId id="461" r:id="rId14"/>
    <p:sldId id="443" r:id="rId15"/>
    <p:sldId id="444" r:id="rId16"/>
    <p:sldId id="375" r:id="rId17"/>
  </p:sldIdLst>
  <p:sldSz cx="9144000" cy="5143500" type="screen16x9"/>
  <p:notesSz cx="6797675" cy="9872663"/>
  <p:custDataLst>
    <p:tags r:id="rId20"/>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58"/>
            <p14:sldId id="459"/>
            <p14:sldId id="460"/>
            <p14:sldId id="461"/>
            <p14:sldId id="443"/>
            <p14:sldId id="444"/>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6" autoAdjust="0"/>
    <p:restoredTop sz="95968" autoAdjust="0"/>
  </p:normalViewPr>
  <p:slideViewPr>
    <p:cSldViewPr snapToGrid="0">
      <p:cViewPr varScale="1">
        <p:scale>
          <a:sx n="85" d="100"/>
          <a:sy n="85" d="100"/>
        </p:scale>
        <p:origin x="714" y="78"/>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err="1"/>
              <a:t>Infront’s</a:t>
            </a:r>
            <a:r>
              <a:rPr lang="en-GB" sz="1000" b="1" dirty="0"/>
              <a:t>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jp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8.png"/><Relationship Id="rId7" Type="http://schemas.openxmlformats.org/officeDocument/2006/relationships/image" Target="../media/image19.jp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hyperlink" Target="http://www.b2run.ch/" TargetMode="External"/><Relationship Id="rId5" Type="http://schemas.openxmlformats.org/officeDocument/2006/relationships/hyperlink" Target="mailto:info@b2run.ch" TargetMode="External"/><Relationship Id="rId4" Type="http://schemas.openxmlformats.org/officeDocument/2006/relationships/image" Target="../media/image9.jp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42939" y="114416"/>
            <a:ext cx="2464857" cy="657135"/>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59"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27"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11</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err="1">
                <a:latin typeface="Calibri" panose="020F0502020204030204" pitchFamily="34" charset="0"/>
              </a:rPr>
              <a:t>Vielen</a:t>
            </a:r>
            <a:r>
              <a:rPr lang="en-GB" sz="4000" kern="0" dirty="0">
                <a:latin typeface="Calibri" panose="020F0502020204030204" pitchFamily="34" charset="0"/>
              </a:rPr>
              <a:t> dank.</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FA0A17-7BC0-4190-BE95-F0D1C2F6C006}"/>
              </a:ext>
            </a:extLst>
          </p:cNvPr>
          <p:cNvPicPr>
            <a:picLocks noChangeAspect="1"/>
          </p:cNvPicPr>
          <p:nvPr userDrawn="1"/>
        </p:nvPicPr>
        <p:blipFill>
          <a:blip r:embed="rId2"/>
          <a:stretch>
            <a:fillRect/>
          </a:stretch>
        </p:blipFill>
        <p:spPr>
          <a:xfrm>
            <a:off x="296825" y="1497795"/>
            <a:ext cx="8476565" cy="3208884"/>
          </a:xfrm>
          <a:prstGeom prst="rect">
            <a:avLst/>
          </a:prstGeom>
        </p:spPr>
      </p:pic>
      <p:pic>
        <p:nvPicPr>
          <p:cNvPr id="7" name="Picture 6">
            <a:extLst>
              <a:ext uri="{FF2B5EF4-FFF2-40B4-BE49-F238E27FC236}">
                <a16:creationId xmlns:a16="http://schemas.microsoft.com/office/drawing/2014/main" id="{38232377-85F0-4DC1-BF67-548C058B7FA5}"/>
              </a:ext>
            </a:extLst>
          </p:cNvPr>
          <p:cNvPicPr>
            <a:picLocks noChangeAspect="1"/>
          </p:cNvPicPr>
          <p:nvPr userDrawn="1"/>
        </p:nvPicPr>
        <p:blipFill>
          <a:blip r:embed="rId3"/>
          <a:stretch>
            <a:fillRect/>
          </a:stretch>
        </p:blipFill>
        <p:spPr>
          <a:xfrm>
            <a:off x="296825" y="452273"/>
            <a:ext cx="5232105" cy="389530"/>
          </a:xfrm>
          <a:prstGeom prst="rect">
            <a:avLst/>
          </a:prstGeom>
        </p:spPr>
      </p:pic>
      <p:pic>
        <p:nvPicPr>
          <p:cNvPr id="4" name="Picture 3">
            <a:extLst>
              <a:ext uri="{FF2B5EF4-FFF2-40B4-BE49-F238E27FC236}">
                <a16:creationId xmlns:a16="http://schemas.microsoft.com/office/drawing/2014/main" id="{051D39F0-D015-4FD6-947E-BC5BD61A7A05}"/>
              </a:ext>
            </a:extLst>
          </p:cNvPr>
          <p:cNvPicPr>
            <a:picLocks noChangeAspect="1"/>
          </p:cNvPicPr>
          <p:nvPr userDrawn="1"/>
        </p:nvPicPr>
        <p:blipFill>
          <a:blip r:embed="rId2"/>
          <a:stretch>
            <a:fillRect/>
          </a:stretch>
        </p:blipFill>
        <p:spPr>
          <a:xfrm>
            <a:off x="296825" y="1497795"/>
            <a:ext cx="8476565" cy="3208884"/>
          </a:xfrm>
          <a:prstGeom prst="rect">
            <a:avLst/>
          </a:prstGeom>
        </p:spPr>
      </p:pic>
      <p:sp>
        <p:nvSpPr>
          <p:cNvPr id="5" name="Rectangle 4">
            <a:extLst>
              <a:ext uri="{FF2B5EF4-FFF2-40B4-BE49-F238E27FC236}">
                <a16:creationId xmlns:a16="http://schemas.microsoft.com/office/drawing/2014/main" id="{89E2D14A-47D1-41A8-8FF3-455BD5055621}"/>
              </a:ext>
            </a:extLst>
          </p:cNvPr>
          <p:cNvSpPr/>
          <p:nvPr userDrawn="1"/>
        </p:nvSpPr>
        <p:spPr bwMode="blackWhite">
          <a:xfrm>
            <a:off x="472966" y="3237186"/>
            <a:ext cx="8124496" cy="483476"/>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7051A81C-C533-47CE-B1D1-4204D86A8AEF}"/>
              </a:ext>
            </a:extLst>
          </p:cNvPr>
          <p:cNvSpPr/>
          <p:nvPr userDrawn="1"/>
        </p:nvSpPr>
        <p:spPr bwMode="blackWhite">
          <a:xfrm>
            <a:off x="6758152" y="3720662"/>
            <a:ext cx="2191379" cy="357352"/>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2" name="Picture 1"/>
          <p:cNvPicPr>
            <a:picLocks noChangeAspect="1"/>
          </p:cNvPicPr>
          <p:nvPr userDrawn="1"/>
        </p:nvPicPr>
        <p:blipFill>
          <a:blip r:embed="rId2"/>
          <a:stretch>
            <a:fillRect/>
          </a:stretch>
        </p:blipFill>
        <p:spPr>
          <a:xfrm>
            <a:off x="188950" y="1090227"/>
            <a:ext cx="1810723" cy="687794"/>
          </a:xfrm>
          <a:prstGeom prst="rect">
            <a:avLst/>
          </a:prstGeom>
        </p:spPr>
      </p:pic>
      <p:pic>
        <p:nvPicPr>
          <p:cNvPr id="3" name="Picture 2"/>
          <p:cNvPicPr>
            <a:picLocks noChangeAspect="1"/>
          </p:cNvPicPr>
          <p:nvPr userDrawn="1"/>
        </p:nvPicPr>
        <p:blipFill>
          <a:blip r:embed="rId3"/>
          <a:stretch>
            <a:fillRect/>
          </a:stretch>
        </p:blipFill>
        <p:spPr>
          <a:xfrm>
            <a:off x="3269996" y="1090227"/>
            <a:ext cx="4397296" cy="281262"/>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p:cNvPicPr>
            <a:picLocks noChangeAspect="1"/>
          </p:cNvPicPr>
          <p:nvPr userDrawn="1"/>
        </p:nvPicPr>
        <p:blipFill>
          <a:blip r:embed="rId2"/>
          <a:stretch>
            <a:fillRect/>
          </a:stretch>
        </p:blipFill>
        <p:spPr>
          <a:xfrm>
            <a:off x="241004" y="1141117"/>
            <a:ext cx="7698089" cy="3863274"/>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1" name="Grafik 10">
            <a:extLst>
              <a:ext uri="{FF2B5EF4-FFF2-40B4-BE49-F238E27FC236}">
                <a16:creationId xmlns:a16="http://schemas.microsoft.com/office/drawing/2014/main" id="{BE6B6EF1-B845-46FA-9F77-A1FE4216BA8E}"/>
              </a:ext>
            </a:extLst>
          </p:cNvPr>
          <p:cNvPicPr>
            <a:picLocks noChangeAspect="1"/>
          </p:cNvPicPr>
          <p:nvPr userDrawn="1"/>
        </p:nvPicPr>
        <p:blipFill rotWithShape="1">
          <a:blip r:embed="rId2"/>
          <a:srcRect l="6818" r="865" b="27087"/>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F987496F-A4E1-4EFF-BB98-9CADA18C3FF4}"/>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9E07725D-5280-4D3C-A4C1-6A5A8C8AE841}"/>
              </a:ext>
            </a:extLst>
          </p:cNvPr>
          <p:cNvPicPr>
            <a:picLocks noChangeAspect="1"/>
          </p:cNvPicPr>
          <p:nvPr userDrawn="1"/>
        </p:nvPicPr>
        <p:blipFill>
          <a:blip r:embed="rId3">
            <a:biLevel thresh="25000"/>
          </a:blip>
          <a:stretch>
            <a:fillRect/>
          </a:stretch>
        </p:blipFill>
        <p:spPr>
          <a:xfrm>
            <a:off x="3661218" y="115408"/>
            <a:ext cx="1821564" cy="512531"/>
          </a:xfrm>
          <a:prstGeom prst="rect">
            <a:avLst/>
          </a:prstGeom>
        </p:spPr>
      </p:pic>
      <p:sp>
        <p:nvSpPr>
          <p:cNvPr id="19" name="TextBox 18">
            <a:extLst>
              <a:ext uri="{FF2B5EF4-FFF2-40B4-BE49-F238E27FC236}">
                <a16:creationId xmlns:a16="http://schemas.microsoft.com/office/drawing/2014/main" id="{0F7420E0-8833-47A2-BF1D-1D5302A82D0B}"/>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Bestellung</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Firmenlaufshirts</a:t>
            </a:r>
          </a:p>
        </p:txBody>
      </p:sp>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4"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58"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41492" y="4524230"/>
            <a:ext cx="1200421" cy="357719"/>
          </a:xfrm>
          <a:prstGeom prst="rect">
            <a:avLst/>
          </a:prstGeom>
        </p:spPr>
      </p:pic>
      <p:sp>
        <p:nvSpPr>
          <p:cNvPr id="4" name="Rectangle 3">
            <a:extLst>
              <a:ext uri="{FF2B5EF4-FFF2-40B4-BE49-F238E27FC236}">
                <a16:creationId xmlns:a16="http://schemas.microsoft.com/office/drawing/2014/main" id="{CEBC0518-08DE-4FBD-B705-1C0E42634F98}"/>
              </a:ext>
            </a:extLst>
          </p:cNvPr>
          <p:cNvSpPr/>
          <p:nvPr userDrawn="1"/>
        </p:nvSpPr>
        <p:spPr>
          <a:xfrm>
            <a:off x="261001" y="1495647"/>
            <a:ext cx="4377860" cy="1384995"/>
          </a:xfrm>
          <a:prstGeom prst="rect">
            <a:avLst/>
          </a:prstGeom>
        </p:spPr>
        <p:txBody>
          <a:bodyPr wrap="square">
            <a:spAutoFit/>
          </a:bodyPr>
          <a:lstStyle/>
          <a:p>
            <a:pPr algn="l"/>
            <a:r>
              <a:rPr lang="de-CH" sz="1050" kern="1200" dirty="0">
                <a:solidFill>
                  <a:schemeClr val="tx1"/>
                </a:solidFill>
                <a:latin typeface="Calibri" panose="020F0502020204030204" pitchFamily="34" charset="0"/>
                <a:ea typeface="+mn-ea"/>
                <a:cs typeface="Calibri" panose="020F0502020204030204" pitchFamily="34" charset="0"/>
                <a:hlinkClick r:id="rId5"/>
              </a:rPr>
              <a:t>info@b2run.ch</a:t>
            </a:r>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Tel. +41 41 726 17 11</a:t>
            </a:r>
          </a:p>
          <a:p>
            <a:pPr algn="l"/>
            <a:endParaRPr lang="de-CH" sz="1050" kern="1200" dirty="0">
              <a:solidFill>
                <a:schemeClr val="tx2"/>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Infront Sport &amp;</a:t>
            </a:r>
            <a:r>
              <a:rPr lang="de-CH" sz="1050" kern="1200" baseline="0" dirty="0">
                <a:solidFill>
                  <a:schemeClr val="tx1"/>
                </a:solidFill>
                <a:latin typeface="Calibri" panose="020F0502020204030204" pitchFamily="34" charset="0"/>
                <a:ea typeface="+mn-ea"/>
                <a:cs typeface="Calibri" panose="020F0502020204030204" pitchFamily="34" charset="0"/>
              </a:rPr>
              <a:t> Media </a:t>
            </a:r>
            <a:r>
              <a:rPr lang="de-CH" sz="1050" kern="1200" dirty="0">
                <a:solidFill>
                  <a:schemeClr val="tx1"/>
                </a:solidFill>
                <a:latin typeface="Calibri" panose="020F0502020204030204" pitchFamily="34" charset="0"/>
                <a:ea typeface="+mn-ea"/>
                <a:cs typeface="Calibri" panose="020F0502020204030204" pitchFamily="34" charset="0"/>
              </a:rPr>
              <a:t>AG</a:t>
            </a:r>
          </a:p>
          <a:p>
            <a:pPr algn="l"/>
            <a:r>
              <a:rPr lang="de-CH" sz="1050" kern="1200" dirty="0">
                <a:solidFill>
                  <a:schemeClr val="tx1"/>
                </a:solidFill>
                <a:latin typeface="Calibri" panose="020F0502020204030204" pitchFamily="34" charset="0"/>
                <a:ea typeface="+mn-ea"/>
                <a:cs typeface="Calibri" panose="020F0502020204030204" pitchFamily="34" charset="0"/>
              </a:rPr>
              <a:t>Grafenauweg 2</a:t>
            </a:r>
          </a:p>
          <a:p>
            <a:pPr algn="l"/>
            <a:r>
              <a:rPr lang="de-CH" sz="1050" kern="1200" dirty="0">
                <a:solidFill>
                  <a:schemeClr val="tx1"/>
                </a:solidFill>
                <a:latin typeface="Calibri" panose="020F0502020204030204" pitchFamily="34" charset="0"/>
                <a:ea typeface="+mn-ea"/>
                <a:cs typeface="Calibri" panose="020F0502020204030204" pitchFamily="34" charset="0"/>
              </a:rPr>
              <a:t>6302 Zug</a:t>
            </a:r>
          </a:p>
          <a:p>
            <a:pPr algn="l"/>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hlinkClick r:id="rId6"/>
              </a:rPr>
              <a:t>www.b2run.ch</a:t>
            </a:r>
            <a:endParaRPr lang="de-CH" sz="1050" kern="1200" dirty="0">
              <a:solidFill>
                <a:schemeClr val="tx1"/>
              </a:solidFill>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2BA4CFFE-BA94-4AA4-8107-9B3EF52C6E7B}"/>
              </a:ext>
            </a:extLst>
          </p:cNvPr>
          <p:cNvSpPr txBox="1"/>
          <p:nvPr userDrawn="1"/>
        </p:nvSpPr>
        <p:spPr>
          <a:xfrm>
            <a:off x="334963" y="540478"/>
            <a:ext cx="4467225" cy="792162"/>
          </a:xfrm>
          <a:prstGeom prst="rect">
            <a:avLst/>
          </a:prstGeom>
          <a:noFill/>
        </p:spPr>
        <p:txBody>
          <a:bodyPr wrap="square" lIns="0" tIns="0" rIns="0" bIns="0" rtlCol="0">
            <a:noAutofit/>
          </a:bodyPr>
          <a:lstStyle/>
          <a:p>
            <a:pPr algn="l"/>
            <a:r>
              <a:rPr lang="en-GB" sz="4000" b="1" i="0" dirty="0">
                <a:solidFill>
                  <a:schemeClr val="tx1"/>
                </a:solidFill>
                <a:latin typeface="Calibri" panose="020F0502020204030204" pitchFamily="34" charset="0"/>
                <a:cs typeface="Calibri" panose="020F0502020204030204" pitchFamily="34" charset="0"/>
              </a:rPr>
              <a:t>VIELEN DANK!</a:t>
            </a:r>
          </a:p>
        </p:txBody>
      </p:sp>
      <p:pic>
        <p:nvPicPr>
          <p:cNvPr id="14" name="Bildplatzhalter 10">
            <a:extLst>
              <a:ext uri="{FF2B5EF4-FFF2-40B4-BE49-F238E27FC236}">
                <a16:creationId xmlns:a16="http://schemas.microsoft.com/office/drawing/2014/main" id="{B5A8BE9D-F449-49CA-BE54-40245F8BD106}"/>
              </a:ext>
            </a:extLst>
          </p:cNvPr>
          <p:cNvPicPr>
            <a:picLocks noChangeAspect="1"/>
          </p:cNvPicPr>
          <p:nvPr userDrawn="1"/>
        </p:nvPicPr>
        <p:blipFill rotWithShape="1">
          <a:blip r:embed="rId7"/>
          <a:srcRect l="13919" t="2187" r="21672" b="1204"/>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5" name="Bildplatzhalter 10">
            <a:extLst>
              <a:ext uri="{FF2B5EF4-FFF2-40B4-BE49-F238E27FC236}">
                <a16:creationId xmlns:a16="http://schemas.microsoft.com/office/drawing/2014/main" id="{A161858A-894D-46DD-9950-16D1652C8919}"/>
              </a:ext>
            </a:extLst>
          </p:cNvPr>
          <p:cNvPicPr>
            <a:picLocks noChangeAspect="1"/>
          </p:cNvPicPr>
          <p:nvPr userDrawn="1"/>
        </p:nvPicPr>
        <p:blipFill rotWithShape="1">
          <a:blip r:embed="rId8"/>
          <a:srcRect l="16789" t="942" r="15669" b="-942"/>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228613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 B2Run and is issued under strict confidentiality conditions. No part of this document may be reproduced or transmitted in any form or by any means to any third party without the prior written consent of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81900"/>
            <a:ext cx="1622841" cy="2988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ags" Target="../tags/tag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vmlDrawing" Target="../drawings/vmlDrawing4.vml"/><Relationship Id="rId17" Type="http://schemas.openxmlformats.org/officeDocument/2006/relationships/image" Target="../media/image11.png"/><Relationship Id="rId2" Type="http://schemas.openxmlformats.org/officeDocument/2006/relationships/slideLayout" Target="../slideLayouts/slideLayout9.xml"/><Relationship Id="rId16" Type="http://schemas.microsoft.com/office/2007/relationships/hdphoto" Target="../media/hdphoto1.wdp"/><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5" Type="http://schemas.openxmlformats.org/officeDocument/2006/relationships/image" Target="../media/image10.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oleObject" Target="../embeddings/oleObject5.bin"/><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ags" Target="../tags/tag6.xml"/><Relationship Id="rId5" Type="http://schemas.openxmlformats.org/officeDocument/2006/relationships/slideLayout" Target="../slideLayouts/slideLayout22.xml"/><Relationship Id="rId10" Type="http://schemas.openxmlformats.org/officeDocument/2006/relationships/vmlDrawing" Target="../drawings/vmlDrawing5.v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0"/>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2" name="think-cell Folie" r:id="rId11" imgW="0" imgH="0" progId="TCLayout.ActiveDocument.1">
                  <p:embed/>
                </p:oleObj>
              </mc:Choice>
              <mc:Fallback>
                <p:oleObj name="think-cell Folie" r:id="rId11"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060"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1"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Picture 9">
            <a:extLst>
              <a:ext uri="{FF2B5EF4-FFF2-40B4-BE49-F238E27FC236}">
                <a16:creationId xmlns:a16="http://schemas.microsoft.com/office/drawing/2014/main" id="{E933B138-CE35-475F-8C43-9CC90AD15C33}"/>
              </a:ext>
            </a:extLst>
          </p:cNvPr>
          <p:cNvPicPr>
            <a:picLocks noChangeAspect="1"/>
          </p:cNvPicPr>
          <p:nvPr userDrawn="1"/>
        </p:nvPicPr>
        <p:blipFill rotWithShape="1">
          <a:blip r:embed="rId15">
            <a:extLst>
              <a:ext uri="{BEBA8EAE-BF5A-486C-A8C5-ECC9F3942E4B}">
                <a14:imgProps xmlns:a14="http://schemas.microsoft.com/office/drawing/2010/main">
                  <a14:imgLayer r:embed="rId16">
                    <a14:imgEffect>
                      <a14:backgroundRemoval t="0" b="71854" l="1871" r="61650">
                        <a14:foregroundMark x1="8248" y1="30664" x2="8248" y2="30664"/>
                        <a14:foregroundMark x1="9864" y1="11442" x2="7908" y2="54233"/>
                        <a14:foregroundMark x1="7908" y1="54233" x2="9524" y2="11442"/>
                        <a14:foregroundMark x1="9524" y1="11442" x2="4422" y2="46453"/>
                        <a14:foregroundMark x1="4422" y1="46453" x2="9609" y2="62243"/>
                        <a14:foregroundMark x1="6718" y1="4348" x2="18878" y2="0"/>
                        <a14:foregroundMark x1="3741" y1="65675" x2="17602" y2="61098"/>
                        <a14:foregroundMark x1="17602" y1="61098" x2="26105" y2="50801"/>
                        <a14:foregroundMark x1="25850" y1="70023" x2="39711" y2="69336"/>
                        <a14:foregroundMark x1="39711" y1="69336" x2="43112" y2="69336"/>
                        <a14:foregroundMark x1="53146" y1="5034" x2="56122" y2="65675"/>
                        <a14:foregroundMark x1="57738" y1="7780" x2="58759" y2="37757"/>
                        <a14:foregroundMark x1="60374" y1="19908" x2="61650" y2="20595"/>
                        <a14:foregroundMark x1="55017" y1="69336" x2="58503" y2="72082"/>
                        <a14:foregroundMark x1="1871" y1="64302" x2="1871" y2="64302"/>
                      </a14:backgroundRemoval>
                    </a14:imgEffect>
                  </a14:imgLayer>
                </a14:imgProps>
              </a:ext>
            </a:extLst>
          </a:blip>
          <a:srcRect r="36979" b="24256"/>
          <a:stretch/>
        </p:blipFill>
        <p:spPr>
          <a:xfrm>
            <a:off x="8124668" y="154505"/>
            <a:ext cx="753344" cy="336457"/>
          </a:xfrm>
          <a:prstGeom prst="rect">
            <a:avLst/>
          </a:prstGeom>
        </p:spPr>
      </p:pic>
      <p:pic>
        <p:nvPicPr>
          <p:cNvPr id="15" name="Grafik 3">
            <a:extLst>
              <a:ext uri="{FF2B5EF4-FFF2-40B4-BE49-F238E27FC236}">
                <a16:creationId xmlns:a16="http://schemas.microsoft.com/office/drawing/2014/main" id="{738D600C-FFF0-4C75-A455-9FEBD8F1FA16}"/>
              </a:ext>
            </a:extLst>
          </p:cNvPr>
          <p:cNvPicPr>
            <a:picLocks noChangeAspect="1"/>
          </p:cNvPicPr>
          <p:nvPr userDrawn="1"/>
        </p:nvPicPr>
        <p:blipFill>
          <a:blip r:embed="rId17" cstate="email">
            <a:grayscl/>
            <a:extLst>
              <a:ext uri="{28A0092B-C50C-407E-A947-70E740481C1C}">
                <a14:useLocalDpi xmlns:a14="http://schemas.microsoft.com/office/drawing/2010/main"/>
              </a:ext>
            </a:extLst>
          </a:blip>
          <a:stretch>
            <a:fillRect/>
          </a:stretch>
        </p:blipFill>
        <p:spPr>
          <a:xfrm>
            <a:off x="-115584" y="863309"/>
            <a:ext cx="8376007" cy="275021"/>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0"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2"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2"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Neutrale </a:t>
            </a:r>
            <a:r>
              <a:rPr lang="de-CH" dirty="0" err="1">
                <a:latin typeface="Calibri" panose="020F0502020204030204" pitchFamily="34" charset="0"/>
              </a:rPr>
              <a:t>funktionsshirts</a:t>
            </a:r>
            <a:endParaRPr lang="de-CH" dirty="0">
              <a:latin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737655900"/>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Farbe</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performance</a:t>
            </a:r>
            <a:r>
              <a:rPr lang="de-CH" dirty="0">
                <a:latin typeface="Calibri" panose="020F0502020204030204" pitchFamily="34" charset="0"/>
              </a:rPr>
              <a:t> weiss-rot</a:t>
            </a:r>
          </a:p>
        </p:txBody>
      </p:sp>
      <p:pic>
        <p:nvPicPr>
          <p:cNvPr id="3655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5305" y="1489935"/>
            <a:ext cx="7145244" cy="3428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br>
              <a:rPr lang="de-CH" dirty="0">
                <a:latin typeface="Calibri" panose="020F0502020204030204" pitchFamily="34" charset="0"/>
              </a:rPr>
            </a:br>
            <a:r>
              <a:rPr lang="de-CH" dirty="0">
                <a:latin typeface="Calibri" panose="020F0502020204030204" pitchFamily="34" charset="0"/>
              </a:rPr>
              <a:t>Performance weiss-schwarz</a:t>
            </a:r>
          </a:p>
        </p:txBody>
      </p:sp>
      <p:pic>
        <p:nvPicPr>
          <p:cNvPr id="3" name="Picture 2"/>
          <p:cNvPicPr>
            <a:picLocks noChangeAspect="1"/>
          </p:cNvPicPr>
          <p:nvPr/>
        </p:nvPicPr>
        <p:blipFill rotWithShape="1">
          <a:blip r:embed="rId2"/>
          <a:srcRect r="391"/>
          <a:stretch/>
        </p:blipFill>
        <p:spPr>
          <a:xfrm>
            <a:off x="2016000" y="1433175"/>
            <a:ext cx="7070400" cy="3391653"/>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Performance weiss-grün</a:t>
            </a:r>
          </a:p>
        </p:txBody>
      </p:sp>
      <p:pic>
        <p:nvPicPr>
          <p:cNvPr id="3" name="Picture 2"/>
          <p:cNvPicPr>
            <a:picLocks noChangeAspect="1"/>
          </p:cNvPicPr>
          <p:nvPr/>
        </p:nvPicPr>
        <p:blipFill rotWithShape="1">
          <a:blip r:embed="rId2"/>
          <a:srcRect r="321"/>
          <a:stretch/>
        </p:blipFill>
        <p:spPr>
          <a:xfrm>
            <a:off x="2006449" y="1490463"/>
            <a:ext cx="6806351" cy="3254337"/>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Performance weiss-blau</a:t>
            </a:r>
          </a:p>
        </p:txBody>
      </p:sp>
      <p:pic>
        <p:nvPicPr>
          <p:cNvPr id="3" name="Picture 2"/>
          <p:cNvPicPr>
            <a:picLocks noChangeAspect="1"/>
          </p:cNvPicPr>
          <p:nvPr/>
        </p:nvPicPr>
        <p:blipFill rotWithShape="1">
          <a:blip r:embed="rId2"/>
          <a:srcRect r="253"/>
          <a:stretch/>
        </p:blipFill>
        <p:spPr>
          <a:xfrm>
            <a:off x="2111297" y="1479030"/>
            <a:ext cx="6737503" cy="3229770"/>
          </a:xfrm>
          <a:prstGeom prst="rect">
            <a:avLst/>
          </a:prstGeom>
        </p:spPr>
      </p:pic>
    </p:spTree>
    <p:extLst>
      <p:ext uri="{BB962C8B-B14F-4D97-AF65-F5344CB8AC3E}">
        <p14:creationId xmlns:p14="http://schemas.microsoft.com/office/powerpoint/2010/main" val="3034132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grössen</a:t>
            </a:r>
          </a:p>
        </p:txBody>
      </p:sp>
      <p:graphicFrame>
        <p:nvGraphicFramePr>
          <p:cNvPr id="3" name="Table 2"/>
          <p:cNvGraphicFramePr>
            <a:graphicFrameLocks noGrp="1"/>
          </p:cNvGraphicFramePr>
          <p:nvPr>
            <p:extLst>
              <p:ext uri="{D42A27DB-BD31-4B8C-83A1-F6EECF244321}">
                <p14:modId xmlns:p14="http://schemas.microsoft.com/office/powerpoint/2010/main" val="1555363334"/>
              </p:ext>
            </p:extLst>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417590652"/>
              </p:ext>
            </p:extLst>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Frauen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Männer</a:t>
            </a:r>
          </a:p>
        </p:txBody>
      </p:sp>
    </p:spTree>
    <p:extLst>
      <p:ext uri="{BB962C8B-B14F-4D97-AF65-F5344CB8AC3E}">
        <p14:creationId xmlns:p14="http://schemas.microsoft.com/office/powerpoint/2010/main" val="153473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extLst>
              <p:ext uri="{D42A27DB-BD31-4B8C-83A1-F6EECF244321}">
                <p14:modId xmlns:p14="http://schemas.microsoft.com/office/powerpoint/2010/main" val="1939782097"/>
              </p:ext>
            </p:extLst>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Firma</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Kontaktperson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Telefon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Lieferadresse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777750999"/>
              </p:ext>
            </p:extLst>
          </p:nvPr>
        </p:nvGraphicFramePr>
        <p:xfrm>
          <a:off x="396240" y="2735580"/>
          <a:ext cx="8092440" cy="1609330"/>
        </p:xfrm>
        <a:graphic>
          <a:graphicData uri="http://schemas.openxmlformats.org/drawingml/2006/table">
            <a:tbl>
              <a:tblPr firstRow="1" bandRow="1">
                <a:tableStyleId>{16D9F66E-5EB9-4882-86FB-DCBF35E3C3E4}</a:tableStyleId>
              </a:tblPr>
              <a:tblGrid>
                <a:gridCol w="3756660">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000" b="0" kern="1200" dirty="0">
                          <a:solidFill>
                            <a:schemeClr val="dk1"/>
                          </a:solidFill>
                          <a:latin typeface="Calibri" panose="020F0502020204030204" pitchFamily="34" charset="0"/>
                          <a:ea typeface="+mn-ea"/>
                          <a:cs typeface="+mn-cs"/>
                        </a:rPr>
                        <a:t>An welchem/n Event/s nehmen Sie teil?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Hatten Sie bereits im Vorjahr Shirts bestellt und möchten dasselbe Design?</a:t>
                      </a:r>
                    </a:p>
                    <a:p>
                      <a:r>
                        <a:rPr lang="de-CH" sz="900" dirty="0">
                          <a:latin typeface="Calibri" panose="020F0502020204030204" pitchFamily="34" charset="0"/>
                          <a:sym typeface="Wingdings" panose="05000000000000000000" pitchFamily="2" charset="2"/>
                        </a:rPr>
                        <a:t> </a:t>
                      </a:r>
                      <a:r>
                        <a:rPr lang="de-CH" sz="900" dirty="0">
                          <a:latin typeface="Calibri" panose="020F0502020204030204" pitchFamily="34" charset="0"/>
                        </a:rPr>
                        <a:t>Geben Sie dennoch das Modell an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Nur für B2Run: Möchten Sie eine Lieferung in die Firma oder direkt an den Lauf?</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Lieferung in Firma bei Bestellung bis 6 Wochen vor Lauf möglich</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Bei Lieferung in Firma kommen noch die Versandkosten hinzu</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Bemerkungen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620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2.xml><?xml version="1.0" encoding="utf-8"?>
<ds:datastoreItem xmlns:ds="http://schemas.openxmlformats.org/officeDocument/2006/customXml" ds:itemID="{C2CB3AAE-7CC1-47EC-B75F-79BA346C200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4.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120</Words>
  <Application>Microsoft Office PowerPoint</Application>
  <PresentationFormat>On-screen Show (16:9)</PresentationFormat>
  <Paragraphs>37</Paragraphs>
  <Slides>10</Slides>
  <Notes>0</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23"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Neutrale funktionsshirts</vt:lpstr>
      <vt:lpstr>Layout für druck – performance weiss-rot</vt:lpstr>
      <vt:lpstr>Layout für druck –  Performance weiss-schwarz</vt:lpstr>
      <vt:lpstr>Layout für druck – Performance weiss-grün</vt:lpstr>
      <vt:lpstr>Layout für druck – Performance weiss-blau</vt:lpstr>
      <vt:lpstr>grössen</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127</cp:revision>
  <cp:lastPrinted>2017-03-08T12:29:08Z</cp:lastPrinted>
  <dcterms:created xsi:type="dcterms:W3CDTF">2016-12-06T07:16:08Z</dcterms:created>
  <dcterms:modified xsi:type="dcterms:W3CDTF">2023-01-16T10:02:26Z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