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925" r:id="rId5"/>
    <p:sldMasterId id="2147483799" r:id="rId6"/>
    <p:sldMasterId id="2147484094" r:id="rId7"/>
  </p:sldMasterIdLst>
  <p:notesMasterIdLst>
    <p:notesMasterId r:id="rId18"/>
  </p:notesMasterIdLst>
  <p:handoutMasterIdLst>
    <p:handoutMasterId r:id="rId19"/>
  </p:handoutMasterIdLst>
  <p:sldIdLst>
    <p:sldId id="437" r:id="rId8"/>
    <p:sldId id="465" r:id="rId9"/>
    <p:sldId id="430" r:id="rId10"/>
    <p:sldId id="466" r:id="rId11"/>
    <p:sldId id="458" r:id="rId12"/>
    <p:sldId id="459" r:id="rId13"/>
    <p:sldId id="460" r:id="rId14"/>
    <p:sldId id="443" r:id="rId15"/>
    <p:sldId id="444" r:id="rId16"/>
    <p:sldId id="375" r:id="rId17"/>
  </p:sldIdLst>
  <p:sldSz cx="9144000" cy="5143500" type="screen16x9"/>
  <p:notesSz cx="6797675" cy="9872663"/>
  <p:custDataLst>
    <p:tags r:id="rId20"/>
  </p:custDataLst>
  <p:defaultTextStyle>
    <a:defPPr>
      <a:defRPr lang="en-US"/>
    </a:defPPr>
    <a:lvl1pPr algn="ctr" rtl="0" fontAlgn="base">
      <a:spcBef>
        <a:spcPct val="0"/>
      </a:spcBef>
      <a:spcAft>
        <a:spcPct val="0"/>
      </a:spcAft>
      <a:defRPr sz="1600" kern="1200">
        <a:solidFill>
          <a:schemeClr val="tx1"/>
        </a:solidFill>
        <a:latin typeface="Arial" charset="0"/>
        <a:ea typeface="+mn-ea"/>
        <a:cs typeface="+mn-cs"/>
      </a:defRPr>
    </a:lvl1pPr>
    <a:lvl2pPr marL="457200" algn="ctr" rtl="0" fontAlgn="base">
      <a:spcBef>
        <a:spcPct val="0"/>
      </a:spcBef>
      <a:spcAft>
        <a:spcPct val="0"/>
      </a:spcAft>
      <a:defRPr sz="1600" kern="1200">
        <a:solidFill>
          <a:schemeClr val="tx1"/>
        </a:solidFill>
        <a:latin typeface="Arial" charset="0"/>
        <a:ea typeface="+mn-ea"/>
        <a:cs typeface="+mn-cs"/>
      </a:defRPr>
    </a:lvl2pPr>
    <a:lvl3pPr marL="914400" algn="ctr" rtl="0" fontAlgn="base">
      <a:spcBef>
        <a:spcPct val="0"/>
      </a:spcBef>
      <a:spcAft>
        <a:spcPct val="0"/>
      </a:spcAft>
      <a:defRPr sz="1600" kern="1200">
        <a:solidFill>
          <a:schemeClr val="tx1"/>
        </a:solidFill>
        <a:latin typeface="Arial" charset="0"/>
        <a:ea typeface="+mn-ea"/>
        <a:cs typeface="+mn-cs"/>
      </a:defRPr>
    </a:lvl3pPr>
    <a:lvl4pPr marL="1371600" algn="ctr" rtl="0" fontAlgn="base">
      <a:spcBef>
        <a:spcPct val="0"/>
      </a:spcBef>
      <a:spcAft>
        <a:spcPct val="0"/>
      </a:spcAft>
      <a:defRPr sz="1600" kern="1200">
        <a:solidFill>
          <a:schemeClr val="tx1"/>
        </a:solidFill>
        <a:latin typeface="Arial" charset="0"/>
        <a:ea typeface="+mn-ea"/>
        <a:cs typeface="+mn-cs"/>
      </a:defRPr>
    </a:lvl4pPr>
    <a:lvl5pPr marL="1828800" algn="ctr"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Presentation" id="{3FF4A54B-9DAF-456E-97CD-9F0F074D8E27}">
          <p14:sldIdLst>
            <p14:sldId id="437"/>
            <p14:sldId id="465"/>
            <p14:sldId id="430"/>
            <p14:sldId id="466"/>
            <p14:sldId id="458"/>
            <p14:sldId id="459"/>
            <p14:sldId id="460"/>
            <p14:sldId id="443"/>
            <p14:sldId id="444"/>
            <p14:sldId id="375"/>
          </p14:sldIdLst>
        </p14:section>
      </p14:sectionLst>
    </p:ext>
    <p:ext uri="{EFAFB233-063F-42B5-8137-9DF3F51BA10A}">
      <p15:sldGuideLst xmlns:p15="http://schemas.microsoft.com/office/powerpoint/2012/main">
        <p15:guide id="1" orient="horz" pos="123">
          <p15:clr>
            <a:srgbClr val="A4A3A4"/>
          </p15:clr>
        </p15:guide>
        <p15:guide id="2" orient="horz" pos="3162">
          <p15:clr>
            <a:srgbClr val="A4A3A4"/>
          </p15:clr>
        </p15:guide>
        <p15:guide id="3" orient="horz">
          <p15:clr>
            <a:srgbClr val="A4A3A4"/>
          </p15:clr>
        </p15:guide>
        <p15:guide id="4" orient="horz" pos="754">
          <p15:clr>
            <a:srgbClr val="A4A3A4"/>
          </p15:clr>
        </p15:guide>
        <p15:guide id="5" orient="horz" pos="531">
          <p15:clr>
            <a:srgbClr val="A4A3A4"/>
          </p15:clr>
        </p15:guide>
        <p15:guide id="6" orient="horz" pos="3072">
          <p15:clr>
            <a:srgbClr val="A4A3A4"/>
          </p15:clr>
        </p15:guide>
        <p15:guide id="7" orient="horz" pos="259">
          <p15:clr>
            <a:srgbClr val="A4A3A4"/>
          </p15:clr>
        </p15:guide>
        <p15:guide id="8" orient="horz" pos="1915" userDrawn="1">
          <p15:clr>
            <a:srgbClr val="A4A3A4"/>
          </p15:clr>
        </p15:guide>
        <p15:guide id="9" orient="horz" pos="1353">
          <p15:clr>
            <a:srgbClr val="A4A3A4"/>
          </p15:clr>
        </p15:guide>
        <p15:guide id="10" orient="horz" pos="2482">
          <p15:clr>
            <a:srgbClr val="A4A3A4"/>
          </p15:clr>
        </p15:guide>
        <p15:guide id="11" orient="horz" pos="1620">
          <p15:clr>
            <a:srgbClr val="A4A3A4"/>
          </p15:clr>
        </p15:guide>
        <p15:guide id="12" orient="horz" pos="2155">
          <p15:clr>
            <a:srgbClr val="A4A3A4"/>
          </p15:clr>
        </p15:guide>
        <p15:guide id="13" orient="horz" pos="351">
          <p15:clr>
            <a:srgbClr val="A4A3A4"/>
          </p15:clr>
        </p15:guide>
        <p15:guide id="14" orient="horz" pos="432">
          <p15:clr>
            <a:srgbClr val="A4A3A4"/>
          </p15:clr>
        </p15:guide>
        <p15:guide id="15" orient="horz" pos="776">
          <p15:clr>
            <a:srgbClr val="A4A3A4"/>
          </p15:clr>
        </p15:guide>
        <p15:guide id="16" pos="1791">
          <p15:clr>
            <a:srgbClr val="A4A3A4"/>
          </p15:clr>
        </p15:guide>
        <p15:guide id="17" pos="2018">
          <p15:clr>
            <a:srgbClr val="A4A3A4"/>
          </p15:clr>
        </p15:guide>
        <p15:guide id="18" pos="5284">
          <p15:clr>
            <a:srgbClr val="A4A3A4"/>
          </p15:clr>
        </p15:guide>
        <p15:guide id="19" pos="3742">
          <p15:clr>
            <a:srgbClr val="A4A3A4"/>
          </p15:clr>
        </p15:guide>
        <p15:guide id="20" pos="5556">
          <p15:clr>
            <a:srgbClr val="A4A3A4"/>
          </p15:clr>
        </p15:guide>
        <p15:guide id="21" pos="2880">
          <p15:clr>
            <a:srgbClr val="A4A3A4"/>
          </p15:clr>
        </p15:guide>
        <p15:guide id="22" pos="1927">
          <p15:clr>
            <a:srgbClr val="A4A3A4"/>
          </p15:clr>
        </p15:guide>
        <p15:guide id="23" pos="3833">
          <p15:clr>
            <a:srgbClr val="A4A3A4"/>
          </p15:clr>
        </p15:guide>
        <p15:guide id="24" pos="1474">
          <p15:clr>
            <a:srgbClr val="A4A3A4"/>
          </p15:clr>
        </p15:guide>
        <p15:guide id="25" pos="1565">
          <p15:clr>
            <a:srgbClr val="A4A3A4"/>
          </p15:clr>
        </p15:guide>
        <p15:guide id="26" pos="2835">
          <p15:clr>
            <a:srgbClr val="A4A3A4"/>
          </p15:clr>
        </p15:guide>
        <p15:guide id="27" pos="2929">
          <p15:clr>
            <a:srgbClr val="A4A3A4"/>
          </p15:clr>
        </p15:guide>
        <p15:guide id="28" pos="4195">
          <p15:clr>
            <a:srgbClr val="A4A3A4"/>
          </p15:clr>
        </p15:guide>
        <p15:guide id="29" pos="4286">
          <p15:clr>
            <a:srgbClr val="A4A3A4"/>
          </p15:clr>
        </p15:guide>
        <p15:guide id="30" pos="709">
          <p15:clr>
            <a:srgbClr val="A4A3A4"/>
          </p15:clr>
        </p15:guide>
        <p15:guide id="31" pos="204">
          <p15:clr>
            <a:srgbClr val="A4A3A4"/>
          </p15:clr>
        </p15:guide>
        <p15:guide id="32" pos="404">
          <p15:clr>
            <a:srgbClr val="A4A3A4"/>
          </p15:clr>
        </p15:guide>
        <p15:guide id="33" pos="300">
          <p15:clr>
            <a:srgbClr val="A4A3A4"/>
          </p15:clr>
        </p15:guide>
      </p15:sldGuideLst>
    </p:ext>
    <p:ext uri="{2D200454-40CA-4A62-9FC3-DE9A4176ACB9}">
      <p15:notesGuideLst xmlns:p15="http://schemas.microsoft.com/office/powerpoint/2012/main">
        <p15:guide id="1" orient="horz" pos="3129">
          <p15:clr>
            <a:srgbClr val="A4A3A4"/>
          </p15:clr>
        </p15:guide>
        <p15:guide id="2" pos="2141">
          <p15:clr>
            <a:srgbClr val="A4A3A4"/>
          </p15:clr>
        </p15:guide>
        <p15:guide id="3" orient="horz" pos="3110">
          <p15:clr>
            <a:srgbClr val="A4A3A4"/>
          </p15:clr>
        </p15:guide>
        <p15:guide id="4"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7222"/>
    <a:srgbClr val="FFFFFF"/>
    <a:srgbClr val="942092"/>
    <a:srgbClr val="282986"/>
    <a:srgbClr val="0018A8"/>
    <a:srgbClr val="EAAB50"/>
    <a:srgbClr val="F7E243"/>
    <a:srgbClr val="6E2585"/>
    <a:srgbClr val="FF9900"/>
    <a:srgbClr val="F2CD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76" autoAdjust="0"/>
    <p:restoredTop sz="95968" autoAdjust="0"/>
  </p:normalViewPr>
  <p:slideViewPr>
    <p:cSldViewPr snapToGrid="0">
      <p:cViewPr varScale="1">
        <p:scale>
          <a:sx n="85" d="100"/>
          <a:sy n="85" d="100"/>
        </p:scale>
        <p:origin x="714" y="78"/>
      </p:cViewPr>
      <p:guideLst>
        <p:guide orient="horz" pos="123"/>
        <p:guide orient="horz" pos="3162"/>
        <p:guide orient="horz"/>
        <p:guide orient="horz" pos="754"/>
        <p:guide orient="horz" pos="531"/>
        <p:guide orient="horz" pos="3072"/>
        <p:guide orient="horz" pos="259"/>
        <p:guide orient="horz" pos="1915"/>
        <p:guide orient="horz" pos="1353"/>
        <p:guide orient="horz" pos="2482"/>
        <p:guide orient="horz" pos="1620"/>
        <p:guide orient="horz" pos="2155"/>
        <p:guide orient="horz" pos="351"/>
        <p:guide orient="horz" pos="432"/>
        <p:guide orient="horz" pos="776"/>
        <p:guide pos="1791"/>
        <p:guide pos="2018"/>
        <p:guide pos="5284"/>
        <p:guide pos="3742"/>
        <p:guide pos="5556"/>
        <p:guide pos="2880"/>
        <p:guide pos="1927"/>
        <p:guide pos="3833"/>
        <p:guide pos="1474"/>
        <p:guide pos="1565"/>
        <p:guide pos="2835"/>
        <p:guide pos="2929"/>
        <p:guide pos="4195"/>
        <p:guide pos="4286"/>
        <p:guide pos="709"/>
        <p:guide pos="204"/>
        <p:guide pos="404"/>
        <p:guide pos="300"/>
      </p:guideLst>
    </p:cSldViewPr>
  </p:slideViewPr>
  <p:outlineViewPr>
    <p:cViewPr>
      <p:scale>
        <a:sx n="33" d="100"/>
        <a:sy n="33" d="100"/>
      </p:scale>
      <p:origin x="0" y="898"/>
    </p:cViewPr>
  </p:outlineViewPr>
  <p:notesTextViewPr>
    <p:cViewPr>
      <p:scale>
        <a:sx n="100" d="100"/>
        <a:sy n="100" d="100"/>
      </p:scale>
      <p:origin x="0" y="0"/>
    </p:cViewPr>
  </p:notesTextViewPr>
  <p:sorterViewPr>
    <p:cViewPr>
      <p:scale>
        <a:sx n="65" d="100"/>
        <a:sy n="65" d="100"/>
      </p:scale>
      <p:origin x="0" y="0"/>
    </p:cViewPr>
  </p:sorterViewPr>
  <p:notesViewPr>
    <p:cSldViewPr snapToGrid="0">
      <p:cViewPr varScale="1">
        <p:scale>
          <a:sx n="59" d="100"/>
          <a:sy n="59" d="100"/>
        </p:scale>
        <p:origin x="2736" y="82"/>
      </p:cViewPr>
      <p:guideLst>
        <p:guide orient="horz" pos="3129"/>
        <p:guide pos="2141"/>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52377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4"/>
          <p:cNvSpPr>
            <a:spLocks noGrp="1" noRot="1" noChangeAspect="1" noChangeArrowheads="1" noTextEdit="1"/>
          </p:cNvSpPr>
          <p:nvPr>
            <p:ph type="sldImg" idx="2"/>
          </p:nvPr>
        </p:nvSpPr>
        <p:spPr bwMode="gray">
          <a:xfrm>
            <a:off x="117475" y="754063"/>
            <a:ext cx="6565900" cy="3692525"/>
          </a:xfrm>
          <a:prstGeom prst="rect">
            <a:avLst/>
          </a:prstGeom>
          <a:noFill/>
          <a:ln w="9525">
            <a:solidFill>
              <a:schemeClr val="hlink"/>
            </a:solidFill>
            <a:miter lim="800000"/>
            <a:headEnd/>
            <a:tailEnd/>
          </a:ln>
        </p:spPr>
      </p:sp>
      <p:sp>
        <p:nvSpPr>
          <p:cNvPr id="5125" name="Rectangle 5"/>
          <p:cNvSpPr>
            <a:spLocks noGrp="1" noChangeArrowheads="1"/>
          </p:cNvSpPr>
          <p:nvPr>
            <p:ph type="body" sz="quarter" idx="3"/>
          </p:nvPr>
        </p:nvSpPr>
        <p:spPr bwMode="gray">
          <a:xfrm>
            <a:off x="488232" y="5356546"/>
            <a:ext cx="5821213" cy="33655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lvl="0"/>
            <a:r>
              <a:rPr lang="en-GB" dirty="0"/>
              <a:t>Click to edit Master text styles</a:t>
            </a:r>
          </a:p>
          <a:p>
            <a:pPr lvl="1"/>
            <a:endParaRPr lang="en-GB" dirty="0"/>
          </a:p>
        </p:txBody>
      </p:sp>
      <p:sp>
        <p:nvSpPr>
          <p:cNvPr id="5126" name="doc id"/>
          <p:cNvSpPr>
            <a:spLocks noGrp="1" noChangeArrowheads="1"/>
          </p:cNvSpPr>
          <p:nvPr>
            <p:ph type="ftr" sz="quarter" idx="4"/>
          </p:nvPr>
        </p:nvSpPr>
        <p:spPr bwMode="gray">
          <a:xfrm>
            <a:off x="417815" y="9587131"/>
            <a:ext cx="1338173" cy="91831"/>
          </a:xfrm>
          <a:prstGeom prst="rect">
            <a:avLst/>
          </a:prstGeom>
          <a:noFill/>
          <a:ln w="9525">
            <a:noFill/>
            <a:miter lim="800000"/>
            <a:headEnd/>
            <a:tailEnd/>
          </a:ln>
          <a:effectLst/>
        </p:spPr>
        <p:txBody>
          <a:bodyPr vert="horz" wrap="none" lIns="0" tIns="0" rIns="0" bIns="0" numCol="1" anchor="b" anchorCtr="0" compatLnSpc="1">
            <a:prstTxWarp prst="textNoShape">
              <a:avLst/>
            </a:prstTxWarp>
            <a:spAutoFit/>
          </a:bodyPr>
          <a:lstStyle>
            <a:lvl1pPr algn="l" defTabSz="884170">
              <a:defRPr sz="600"/>
            </a:lvl1pPr>
          </a:lstStyle>
          <a:p>
            <a:r>
              <a:rPr lang="en-GB" dirty="0"/>
              <a:t>INFRONT POWERPOINT TEMPLATE</a:t>
            </a:r>
          </a:p>
        </p:txBody>
      </p:sp>
      <p:sp>
        <p:nvSpPr>
          <p:cNvPr id="5127" name="pg num"/>
          <p:cNvSpPr>
            <a:spLocks noGrp="1" noChangeArrowheads="1"/>
          </p:cNvSpPr>
          <p:nvPr>
            <p:ph type="sldNum" sz="quarter" idx="5"/>
          </p:nvPr>
        </p:nvSpPr>
        <p:spPr bwMode="gray">
          <a:xfrm>
            <a:off x="6077851" y="9587174"/>
            <a:ext cx="539871" cy="91787"/>
          </a:xfrm>
          <a:prstGeom prst="rect">
            <a:avLst/>
          </a:prstGeom>
          <a:noFill/>
          <a:ln w="9525">
            <a:noFill/>
            <a:miter lim="800000"/>
            <a:headEnd/>
            <a:tailEnd/>
          </a:ln>
          <a:effectLst/>
        </p:spPr>
        <p:txBody>
          <a:bodyPr vert="horz" wrap="square" lIns="0" tIns="0" rIns="0" bIns="0" numCol="1" anchor="b" anchorCtr="0" compatLnSpc="1">
            <a:prstTxWarp prst="textNoShape">
              <a:avLst/>
            </a:prstTxWarp>
            <a:spAutoFit/>
          </a:bodyPr>
          <a:lstStyle>
            <a:lvl1pPr algn="r" defTabSz="884170">
              <a:defRPr sz="600"/>
            </a:lvl1pPr>
          </a:lstStyle>
          <a:p>
            <a:fld id="{509E8855-A8A3-49FB-A550-9676713A5CAE}" type="slidenum">
              <a:rPr lang="en-GB" smtClean="0"/>
              <a:pPr/>
              <a:t>‹#›</a:t>
            </a:fld>
            <a:endParaRPr lang="en-GB" dirty="0"/>
          </a:p>
        </p:txBody>
      </p:sp>
      <p:sp>
        <p:nvSpPr>
          <p:cNvPr id="5137" name="McK Separator" hidden="1"/>
          <p:cNvSpPr>
            <a:spLocks noChangeShapeType="1"/>
          </p:cNvSpPr>
          <p:nvPr/>
        </p:nvSpPr>
        <p:spPr bwMode="gray">
          <a:xfrm>
            <a:off x="813720" y="1498083"/>
            <a:ext cx="5198406" cy="0"/>
          </a:xfrm>
          <a:prstGeom prst="line">
            <a:avLst/>
          </a:prstGeom>
          <a:noFill/>
          <a:ln w="9525">
            <a:solidFill>
              <a:schemeClr val="tx1"/>
            </a:solidFill>
            <a:round/>
            <a:headEnd/>
            <a:tailEnd/>
          </a:ln>
          <a:effectLst/>
        </p:spPr>
        <p:txBody>
          <a:bodyPr lIns="89348" tIns="44674" rIns="89348" bIns="44674"/>
          <a:lstStyle/>
          <a:p>
            <a:pPr algn="l">
              <a:defRPr/>
            </a:pPr>
            <a:endParaRPr lang="en-GB" dirty="0"/>
          </a:p>
        </p:txBody>
      </p:sp>
      <p:sp>
        <p:nvSpPr>
          <p:cNvPr id="5139" name="Text Box 19"/>
          <p:cNvSpPr txBox="1">
            <a:spLocks noChangeArrowheads="1"/>
          </p:cNvSpPr>
          <p:nvPr/>
        </p:nvSpPr>
        <p:spPr bwMode="auto">
          <a:xfrm>
            <a:off x="488231" y="285870"/>
            <a:ext cx="5253176" cy="152978"/>
          </a:xfrm>
          <a:prstGeom prst="rect">
            <a:avLst/>
          </a:prstGeom>
          <a:noFill/>
          <a:ln w="9525" algn="ctr">
            <a:noFill/>
            <a:miter lim="800000"/>
            <a:headEnd/>
            <a:tailEnd/>
          </a:ln>
          <a:effectLst/>
        </p:spPr>
        <p:txBody>
          <a:bodyPr lIns="0" tIns="0" rIns="0" bIns="0">
            <a:spAutoFit/>
          </a:bodyPr>
          <a:lstStyle/>
          <a:p>
            <a:pPr algn="l" defTabSz="912092">
              <a:spcBef>
                <a:spcPct val="50000"/>
              </a:spcBef>
            </a:pPr>
            <a:r>
              <a:rPr lang="en-GB" sz="1000" b="1" dirty="0" err="1"/>
              <a:t>Infront’s</a:t>
            </a:r>
            <a:r>
              <a:rPr lang="en-GB" sz="1000" b="1" dirty="0"/>
              <a:t> PowerPoint Template</a:t>
            </a:r>
          </a:p>
        </p:txBody>
      </p:sp>
    </p:spTree>
    <p:extLst>
      <p:ext uri="{BB962C8B-B14F-4D97-AF65-F5344CB8AC3E}">
        <p14:creationId xmlns:p14="http://schemas.microsoft.com/office/powerpoint/2010/main" val="2612122126"/>
      </p:ext>
    </p:extLst>
  </p:cSld>
  <p:clrMap bg1="lt1" tx1="dk1" bg2="lt2" tx2="dk2" accent1="accent1" accent2="accent2" accent3="accent3" accent4="accent4" accent5="accent5" accent6="accent6" hlink="hlink" folHlink="folHlink"/>
  <p:hf hdr="0" dt="0"/>
  <p:notesStyle>
    <a:lvl1pPr algn="l" rtl="0" fontAlgn="base">
      <a:lnSpc>
        <a:spcPct val="90000"/>
      </a:lnSpc>
      <a:spcBef>
        <a:spcPct val="30000"/>
      </a:spcBef>
      <a:spcAft>
        <a:spcPct val="0"/>
      </a:spcAft>
      <a:defRPr sz="1000" b="1" kern="1200">
        <a:solidFill>
          <a:schemeClr val="tx1"/>
        </a:solidFill>
        <a:latin typeface="Arial" charset="0"/>
        <a:ea typeface="+mn-ea"/>
        <a:cs typeface="+mn-cs"/>
      </a:defRPr>
    </a:lvl1pPr>
    <a:lvl2pPr marL="285750" indent="-285750" algn="l" rtl="0" fontAlgn="base">
      <a:spcBef>
        <a:spcPct val="30000"/>
      </a:spcBef>
      <a:spcAft>
        <a:spcPct val="0"/>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2pPr>
    <a:lvl3pPr marL="1143000" indent="-228600" algn="l" rtl="0" fontAlgn="base">
      <a:spcBef>
        <a:spcPct val="30000"/>
      </a:spcBef>
      <a:spcAft>
        <a:spcPct val="0"/>
      </a:spcAft>
      <a:defRPr sz="1200" kern="1200">
        <a:solidFill>
          <a:schemeClr val="tx1"/>
        </a:solidFill>
        <a:latin typeface="Times New Roman" pitchFamily="18" charset="0"/>
        <a:ea typeface="+mn-ea"/>
        <a:cs typeface="+mn-cs"/>
      </a:defRPr>
    </a:lvl3pPr>
    <a:lvl4pPr marL="1600200" indent="-228600" algn="l" rtl="0" fontAlgn="base">
      <a:spcBef>
        <a:spcPct val="30000"/>
      </a:spcBef>
      <a:spcAft>
        <a:spcPct val="0"/>
      </a:spcAft>
      <a:defRPr sz="1200" kern="1200">
        <a:solidFill>
          <a:schemeClr val="tx1"/>
        </a:solidFill>
        <a:latin typeface="Times New Roman" pitchFamily="18" charset="0"/>
        <a:ea typeface="+mn-ea"/>
        <a:cs typeface="+mn-cs"/>
      </a:defRPr>
    </a:lvl4pPr>
    <a:lvl5pPr marL="2057400" indent="-2286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3.bin"/></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jpg"/><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image" Target="../media/image3.emf"/><Relationship Id="rId5" Type="http://schemas.openxmlformats.org/officeDocument/2006/relationships/oleObject" Target="../embeddings/oleObject6.bin"/><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7.bin"/></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8.png"/><Relationship Id="rId7" Type="http://schemas.openxmlformats.org/officeDocument/2006/relationships/image" Target="../media/image19.jpg"/><Relationship Id="rId2" Type="http://schemas.openxmlformats.org/officeDocument/2006/relationships/image" Target="../media/image7.png"/><Relationship Id="rId1" Type="http://schemas.openxmlformats.org/officeDocument/2006/relationships/slideMaster" Target="../slideMasters/slideMaster3.xml"/><Relationship Id="rId6" Type="http://schemas.openxmlformats.org/officeDocument/2006/relationships/hyperlink" Target="http://www.b2run.ch/" TargetMode="External"/><Relationship Id="rId5" Type="http://schemas.openxmlformats.org/officeDocument/2006/relationships/hyperlink" Target="mailto:info@b2run.ch" TargetMode="External"/><Relationship Id="rId4" Type="http://schemas.openxmlformats.org/officeDocument/2006/relationships/image" Target="../media/image9.jp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5" Type="http://schemas.openxmlformats.org/officeDocument/2006/relationships/image" Target="../media/image8.png"/><Relationship Id="rId4" Type="http://schemas.openxmlformats.org/officeDocument/2006/relationships/image" Target="../media/image2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cxnSp>
        <p:nvCxnSpPr>
          <p:cNvPr id="14" name="Straight Connector 13"/>
          <p:cNvCxnSpPr/>
          <p:nvPr userDrawn="1"/>
        </p:nvCxnSpPr>
        <p:spPr bwMode="auto">
          <a:xfrm>
            <a:off x="639951" y="4371950"/>
            <a:ext cx="3517272" cy="0"/>
          </a:xfrm>
          <a:prstGeom prst="line">
            <a:avLst/>
          </a:prstGeom>
          <a:solidFill>
            <a:schemeClr val="bg2"/>
          </a:solidFill>
          <a:ln w="19050" cap="flat" cmpd="sng" algn="ctr">
            <a:solidFill>
              <a:schemeClr val="tx2"/>
            </a:solidFill>
            <a:prstDash val="solid"/>
            <a:round/>
            <a:headEnd type="none" w="med" len="med"/>
            <a:tailEnd type="none" w="med" len="med"/>
          </a:ln>
          <a:effectLst/>
        </p:spPr>
      </p:cxnSp>
      <p:sp>
        <p:nvSpPr>
          <p:cNvPr id="17" name="Text Placeholder 5"/>
          <p:cNvSpPr>
            <a:spLocks noGrp="1"/>
          </p:cNvSpPr>
          <p:nvPr>
            <p:ph type="body" sz="quarter" idx="10"/>
          </p:nvPr>
        </p:nvSpPr>
        <p:spPr>
          <a:xfrm>
            <a:off x="639951" y="4443958"/>
            <a:ext cx="6019612" cy="288032"/>
          </a:xfrm>
          <a:prstGeom prst="rect">
            <a:avLst/>
          </a:prstGeom>
        </p:spPr>
        <p:txBody>
          <a:bodyPr lIns="0" tIns="0" rIns="0" bIns="0"/>
          <a:lstStyle>
            <a:lvl1pPr>
              <a:defRPr sz="1400" b="0" i="1" cap="none" baseline="0">
                <a:solidFill>
                  <a:schemeClr val="accent2"/>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18" name="Titel 1"/>
          <p:cNvSpPr>
            <a:spLocks noGrp="1"/>
          </p:cNvSpPr>
          <p:nvPr>
            <p:ph type="title"/>
          </p:nvPr>
        </p:nvSpPr>
        <p:spPr>
          <a:xfrm>
            <a:off x="639950" y="3939902"/>
            <a:ext cx="6019612" cy="360040"/>
          </a:xfrm>
          <a:prstGeom prst="rect">
            <a:avLst/>
          </a:prstGeom>
        </p:spPr>
        <p:txBody>
          <a:bodyPr lIns="0" tIns="0" rIns="0" bIns="0" anchor="b" anchorCtr="0">
            <a:noAutofit/>
          </a:bodyPr>
          <a:lstStyle>
            <a:lvl1pPr>
              <a:lnSpc>
                <a:spcPct val="80000"/>
              </a:lnSpc>
              <a:defRPr sz="1800" b="1" i="1" kern="1200" cap="all" spc="0" baseline="0">
                <a:solidFill>
                  <a:schemeClr val="tx2"/>
                </a:solidFill>
                <a:latin typeface="+mj-lt"/>
              </a:defRPr>
            </a:lvl1pPr>
          </a:lstStyle>
          <a:p>
            <a:r>
              <a:rPr lang="en-US"/>
              <a:t>Click to edit Master title style</a:t>
            </a:r>
            <a:endParaRPr lang="en-GB" dirty="0"/>
          </a:p>
        </p:txBody>
      </p:sp>
      <p:sp>
        <p:nvSpPr>
          <p:cNvPr id="20" name="Picture Placeholder 13"/>
          <p:cNvSpPr>
            <a:spLocks noGrp="1"/>
          </p:cNvSpPr>
          <p:nvPr>
            <p:ph type="pic" sz="quarter" idx="11"/>
          </p:nvPr>
        </p:nvSpPr>
        <p:spPr>
          <a:xfrm>
            <a:off x="639950" y="843558"/>
            <a:ext cx="8504050" cy="3082313"/>
          </a:xfrm>
          <a:prstGeom prst="rect">
            <a:avLst/>
          </a:pr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42939" y="114416"/>
            <a:ext cx="2464857" cy="657135"/>
          </a:xfrm>
          <a:prstGeom prst="rect">
            <a:avLst/>
          </a:prstGeom>
        </p:spPr>
      </p:pic>
    </p:spTree>
    <p:extLst>
      <p:ext uri="{BB962C8B-B14F-4D97-AF65-F5344CB8AC3E}">
        <p14:creationId xmlns:p14="http://schemas.microsoft.com/office/powerpoint/2010/main" val="268316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2382452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34231709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1061"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161340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269117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11809298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0129"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83943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4227208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2"/>
                </a:solidFill>
                <a:effectLst/>
                <a:uLnTx/>
                <a:uFillTx/>
                <a:latin typeface="Calibri" panose="020F0502020204030204"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
        <p:nvSpPr>
          <p:cNvPr id="10" name="TextBox 1" descr="&lt;Firma_Name&gt;&#10;&lt;Mitarbeiter_Ersteller_Vorname&gt; &lt;Mitarbeiter_Ersteller_Name&gt;&#10;&lt;Mitarbeiter_Ersteller_Funktion&gt;, &lt;Mitarbeiter_Ersteller_Department&gt;&#10;Tel. &lt;Mitarbeiter_Ersteller_Telefon&gt;&#10;&lt;Mitarbeiter_Ersteller_Mail&gt;"/>
          <p:cNvSpPr txBox="1"/>
          <p:nvPr userDrawn="1"/>
        </p:nvSpPr>
        <p:spPr>
          <a:xfrm>
            <a:off x="323851" y="1658815"/>
            <a:ext cx="3852942" cy="1623647"/>
          </a:xfrm>
          <a:prstGeom prst="rect">
            <a:avLst/>
          </a:prstGeom>
          <a:noFill/>
        </p:spPr>
        <p:txBody>
          <a:bodyPr wrap="square" lIns="0" tIns="0" rIns="0" bIns="0" rtlCol="0">
            <a:noAutofit/>
          </a:bodyPr>
          <a:lstStyle/>
          <a:p>
            <a:pPr algn="l"/>
            <a:r>
              <a:rPr lang="de-CH" sz="1000" dirty="0">
                <a:solidFill>
                  <a:schemeClr val="tx2"/>
                </a:solidFill>
                <a:latin typeface="Calibri" panose="020F0502020204030204" pitchFamily="34" charset="0"/>
              </a:rPr>
              <a:t>Dominique Bucheli</a:t>
            </a:r>
          </a:p>
          <a:p>
            <a:pPr algn="l"/>
            <a:r>
              <a:rPr lang="de-CH" sz="1000" dirty="0">
                <a:latin typeface="Calibri" panose="020F0502020204030204" pitchFamily="34" charset="0"/>
              </a:rPr>
              <a:t>info@b2run.ch</a:t>
            </a:r>
          </a:p>
          <a:p>
            <a:pPr algn="l"/>
            <a:r>
              <a:rPr lang="de-CH" sz="1000" dirty="0">
                <a:latin typeface="Calibri" panose="020F0502020204030204" pitchFamily="34" charset="0"/>
              </a:rPr>
              <a:t>Tel. +41 41 726 17 11</a:t>
            </a:r>
          </a:p>
          <a:p>
            <a:pPr algn="l"/>
            <a:endParaRPr lang="de-CH" sz="1000" dirty="0">
              <a:solidFill>
                <a:schemeClr val="tx2"/>
              </a:solidFill>
              <a:latin typeface="Calibri" panose="020F0502020204030204" pitchFamily="34" charset="0"/>
            </a:endParaRPr>
          </a:p>
          <a:p>
            <a:pPr algn="l"/>
            <a:r>
              <a:rPr lang="de-CH" sz="1000" dirty="0">
                <a:latin typeface="Calibri" panose="020F0502020204030204" pitchFamily="34" charset="0"/>
              </a:rPr>
              <a:t>Infront Sport &amp;</a:t>
            </a:r>
            <a:r>
              <a:rPr lang="de-CH" sz="1000" baseline="0" dirty="0">
                <a:latin typeface="Calibri" panose="020F0502020204030204" pitchFamily="34" charset="0"/>
              </a:rPr>
              <a:t> Media </a:t>
            </a:r>
            <a:r>
              <a:rPr lang="de-CH" sz="1000" dirty="0">
                <a:latin typeface="Calibri" panose="020F0502020204030204" pitchFamily="34" charset="0"/>
              </a:rPr>
              <a:t>AG</a:t>
            </a:r>
          </a:p>
          <a:p>
            <a:pPr algn="l"/>
            <a:r>
              <a:rPr lang="de-CH" sz="1000" dirty="0">
                <a:latin typeface="Calibri" panose="020F0502020204030204" pitchFamily="34" charset="0"/>
              </a:rPr>
              <a:t>Grafenauweg 2</a:t>
            </a:r>
          </a:p>
          <a:p>
            <a:pPr algn="l"/>
            <a:r>
              <a:rPr lang="de-CH" sz="1000" dirty="0">
                <a:latin typeface="Calibri" panose="020F0502020204030204" pitchFamily="34" charset="0"/>
              </a:rPr>
              <a:t>6302 Zug</a:t>
            </a:r>
          </a:p>
          <a:p>
            <a:pPr algn="l"/>
            <a:endParaRPr lang="de-CH" sz="1000" dirty="0">
              <a:latin typeface="Calibri" panose="020F0502020204030204" pitchFamily="34" charset="0"/>
            </a:endParaRPr>
          </a:p>
          <a:p>
            <a:pPr algn="l"/>
            <a:r>
              <a:rPr lang="de-CH" sz="1000" dirty="0">
                <a:latin typeface="Calibri" panose="020F0502020204030204" pitchFamily="34" charset="0"/>
              </a:rPr>
              <a:t>www.b2run.ch</a:t>
            </a:r>
            <a:endParaRPr lang="en-GB" sz="1000" dirty="0">
              <a:solidFill>
                <a:schemeClr val="tx1"/>
              </a:solidFill>
              <a:latin typeface="Calibri" panose="020F0502020204030204" pitchFamily="34" charset="0"/>
            </a:endParaRPr>
          </a:p>
        </p:txBody>
      </p:sp>
      <p:sp>
        <p:nvSpPr>
          <p:cNvPr id="15" name="Title 1"/>
          <p:cNvSpPr txBox="1">
            <a:spLocks/>
          </p:cNvSpPr>
          <p:nvPr userDrawn="1"/>
        </p:nvSpPr>
        <p:spPr>
          <a:xfrm>
            <a:off x="278129" y="357823"/>
            <a:ext cx="5616576" cy="792162"/>
          </a:xfrm>
          <a:prstGeom prst="rect">
            <a:avLst/>
          </a:prstGeom>
        </p:spPr>
        <p:txBody>
          <a:bodyPr anchor="ctr"/>
          <a:lst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a:lstStyle>
          <a:p>
            <a:r>
              <a:rPr lang="en-GB" sz="4000" kern="0" dirty="0" err="1">
                <a:latin typeface="Calibri" panose="020F0502020204030204" pitchFamily="34" charset="0"/>
              </a:rPr>
              <a:t>Vielen</a:t>
            </a:r>
            <a:r>
              <a:rPr lang="en-GB" sz="4000" kern="0" dirty="0">
                <a:latin typeface="Calibri" panose="020F0502020204030204" pitchFamily="34" charset="0"/>
              </a:rPr>
              <a:t> dank.</a:t>
            </a:r>
          </a:p>
        </p:txBody>
      </p:sp>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57611" y="4524230"/>
            <a:ext cx="1200421" cy="357719"/>
          </a:xfrm>
          <a:prstGeom prst="rect">
            <a:avLst/>
          </a:prstGeom>
        </p:spPr>
      </p:pic>
    </p:spTree>
    <p:extLst>
      <p:ext uri="{BB962C8B-B14F-4D97-AF65-F5344CB8AC3E}">
        <p14:creationId xmlns:p14="http://schemas.microsoft.com/office/powerpoint/2010/main" val="42564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_only_Beschreib">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693FBF7-7566-4870-90DA-DFB6832328B5}"/>
              </a:ext>
            </a:extLst>
          </p:cNvPr>
          <p:cNvPicPr>
            <a:picLocks noChangeAspect="1"/>
          </p:cNvPicPr>
          <p:nvPr userDrawn="1"/>
        </p:nvPicPr>
        <p:blipFill>
          <a:blip r:embed="rId2"/>
          <a:stretch>
            <a:fillRect/>
          </a:stretch>
        </p:blipFill>
        <p:spPr>
          <a:xfrm>
            <a:off x="296825" y="1497795"/>
            <a:ext cx="8476565" cy="3208884"/>
          </a:xfrm>
          <a:prstGeom prst="rect">
            <a:avLst/>
          </a:prstGeom>
        </p:spPr>
      </p:pic>
      <p:pic>
        <p:nvPicPr>
          <p:cNvPr id="7" name="Picture 6">
            <a:extLst>
              <a:ext uri="{FF2B5EF4-FFF2-40B4-BE49-F238E27FC236}">
                <a16:creationId xmlns:a16="http://schemas.microsoft.com/office/drawing/2014/main" id="{BC14A95A-E389-4722-8FA3-C7A23CF103A6}"/>
              </a:ext>
            </a:extLst>
          </p:cNvPr>
          <p:cNvPicPr>
            <a:picLocks noChangeAspect="1"/>
          </p:cNvPicPr>
          <p:nvPr userDrawn="1"/>
        </p:nvPicPr>
        <p:blipFill>
          <a:blip r:embed="rId3"/>
          <a:stretch>
            <a:fillRect/>
          </a:stretch>
        </p:blipFill>
        <p:spPr>
          <a:xfrm>
            <a:off x="296825" y="452273"/>
            <a:ext cx="5232105" cy="389530"/>
          </a:xfrm>
          <a:prstGeom prst="rect">
            <a:avLst/>
          </a:prstGeom>
        </p:spPr>
      </p:pic>
      <p:pic>
        <p:nvPicPr>
          <p:cNvPr id="4" name="Picture 3">
            <a:extLst>
              <a:ext uri="{FF2B5EF4-FFF2-40B4-BE49-F238E27FC236}">
                <a16:creationId xmlns:a16="http://schemas.microsoft.com/office/drawing/2014/main" id="{67446F7B-C46D-4625-AED6-4A8A1F0A6320}"/>
              </a:ext>
            </a:extLst>
          </p:cNvPr>
          <p:cNvPicPr>
            <a:picLocks noChangeAspect="1"/>
          </p:cNvPicPr>
          <p:nvPr userDrawn="1"/>
        </p:nvPicPr>
        <p:blipFill>
          <a:blip r:embed="rId2"/>
          <a:stretch>
            <a:fillRect/>
          </a:stretch>
        </p:blipFill>
        <p:spPr>
          <a:xfrm>
            <a:off x="296825" y="1497795"/>
            <a:ext cx="8476565" cy="3208884"/>
          </a:xfrm>
          <a:prstGeom prst="rect">
            <a:avLst/>
          </a:prstGeom>
        </p:spPr>
      </p:pic>
      <p:sp>
        <p:nvSpPr>
          <p:cNvPr id="5" name="Rectangle 4">
            <a:extLst>
              <a:ext uri="{FF2B5EF4-FFF2-40B4-BE49-F238E27FC236}">
                <a16:creationId xmlns:a16="http://schemas.microsoft.com/office/drawing/2014/main" id="{6356088E-CC03-42E7-A3C7-BAF512478B08}"/>
              </a:ext>
            </a:extLst>
          </p:cNvPr>
          <p:cNvSpPr/>
          <p:nvPr userDrawn="1"/>
        </p:nvSpPr>
        <p:spPr bwMode="blackWhite">
          <a:xfrm>
            <a:off x="472966" y="3237186"/>
            <a:ext cx="8124496" cy="483476"/>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8" name="Rectangle 7">
            <a:extLst>
              <a:ext uri="{FF2B5EF4-FFF2-40B4-BE49-F238E27FC236}">
                <a16:creationId xmlns:a16="http://schemas.microsoft.com/office/drawing/2014/main" id="{1C0BB1F0-921C-4670-9053-A5223BEEE056}"/>
              </a:ext>
            </a:extLst>
          </p:cNvPr>
          <p:cNvSpPr/>
          <p:nvPr userDrawn="1"/>
        </p:nvSpPr>
        <p:spPr bwMode="blackWhite">
          <a:xfrm>
            <a:off x="6758152" y="3720662"/>
            <a:ext cx="2191379" cy="357352"/>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Tree>
    <p:extLst>
      <p:ext uri="{BB962C8B-B14F-4D97-AF65-F5344CB8AC3E}">
        <p14:creationId xmlns:p14="http://schemas.microsoft.com/office/powerpoint/2010/main" val="978454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_text">
    <p:spTree>
      <p:nvGrpSpPr>
        <p:cNvPr id="1" name=""/>
        <p:cNvGrpSpPr/>
        <p:nvPr/>
      </p:nvGrpSpPr>
      <p:grpSpPr>
        <a:xfrm>
          <a:off x="0" y="0"/>
          <a:ext cx="0" cy="0"/>
          <a:chOff x="0" y="0"/>
          <a:chExt cx="0" cy="0"/>
        </a:xfrm>
      </p:grpSpPr>
      <p:sp>
        <p:nvSpPr>
          <p:cNvPr id="6"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4" name="Text Placeholder 3"/>
          <p:cNvSpPr>
            <a:spLocks noGrp="1"/>
          </p:cNvSpPr>
          <p:nvPr>
            <p:ph type="body" sz="quarter" idx="13"/>
          </p:nvPr>
        </p:nvSpPr>
        <p:spPr>
          <a:xfrm>
            <a:off x="323850" y="1203325"/>
            <a:ext cx="8474075" cy="3673475"/>
          </a:xfrm>
        </p:spPr>
        <p:txBody>
          <a:bodyPr/>
          <a:lstStyle>
            <a:lvl5pPr>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Tree>
    <p:extLst>
      <p:ext uri="{BB962C8B-B14F-4D97-AF65-F5344CB8AC3E}">
        <p14:creationId xmlns:p14="http://schemas.microsoft.com/office/powerpoint/2010/main" val="1075149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Layout">
    <p:spTree>
      <p:nvGrpSpPr>
        <p:cNvPr id="1" name=""/>
        <p:cNvGrpSpPr/>
        <p:nvPr/>
      </p:nvGrpSpPr>
      <p:grpSpPr>
        <a:xfrm>
          <a:off x="0" y="0"/>
          <a:ext cx="0" cy="0"/>
          <a:chOff x="0" y="0"/>
          <a:chExt cx="0" cy="0"/>
        </a:xfrm>
      </p:grpSpPr>
      <p:sp>
        <p:nvSpPr>
          <p:cNvPr id="7"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lvl1pPr>
              <a:defRPr lang="en-GB" noProof="0" dirty="0"/>
            </a:lvl1pPr>
          </a:lstStyle>
          <a:p>
            <a:pPr lvl="0"/>
            <a:r>
              <a:rPr lang="en-GB" noProof="0" dirty="0"/>
              <a:t>Click to edit Master title style</a:t>
            </a:r>
          </a:p>
        </p:txBody>
      </p:sp>
      <p:pic>
        <p:nvPicPr>
          <p:cNvPr id="2" name="Picture 1"/>
          <p:cNvPicPr>
            <a:picLocks noChangeAspect="1"/>
          </p:cNvPicPr>
          <p:nvPr userDrawn="1"/>
        </p:nvPicPr>
        <p:blipFill>
          <a:blip r:embed="rId2"/>
          <a:stretch>
            <a:fillRect/>
          </a:stretch>
        </p:blipFill>
        <p:spPr>
          <a:xfrm>
            <a:off x="188950" y="1090227"/>
            <a:ext cx="1810723" cy="687794"/>
          </a:xfrm>
          <a:prstGeom prst="rect">
            <a:avLst/>
          </a:prstGeom>
        </p:spPr>
      </p:pic>
      <p:pic>
        <p:nvPicPr>
          <p:cNvPr id="3" name="Picture 2"/>
          <p:cNvPicPr>
            <a:picLocks noChangeAspect="1"/>
          </p:cNvPicPr>
          <p:nvPr userDrawn="1"/>
        </p:nvPicPr>
        <p:blipFill>
          <a:blip r:embed="rId3"/>
          <a:stretch>
            <a:fillRect/>
          </a:stretch>
        </p:blipFill>
        <p:spPr>
          <a:xfrm>
            <a:off x="3269996" y="1090227"/>
            <a:ext cx="4397296" cy="281262"/>
          </a:xfrm>
          <a:prstGeom prst="rect">
            <a:avLst/>
          </a:prstGeom>
        </p:spPr>
      </p:pic>
    </p:spTree>
    <p:extLst>
      <p:ext uri="{BB962C8B-B14F-4D97-AF65-F5344CB8AC3E}">
        <p14:creationId xmlns:p14="http://schemas.microsoft.com/office/powerpoint/2010/main" val="3725614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Peppex_Auswah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3" name="Picture 2"/>
          <p:cNvPicPr>
            <a:picLocks noChangeAspect="1"/>
          </p:cNvPicPr>
          <p:nvPr userDrawn="1"/>
        </p:nvPicPr>
        <p:blipFill>
          <a:blip r:embed="rId2"/>
          <a:stretch>
            <a:fillRect/>
          </a:stretch>
        </p:blipFill>
        <p:spPr>
          <a:xfrm>
            <a:off x="241004" y="1141117"/>
            <a:ext cx="7698089" cy="3863274"/>
          </a:xfrm>
          <a:prstGeom prst="rect">
            <a:avLst/>
          </a:prstGeom>
        </p:spPr>
      </p:pic>
    </p:spTree>
    <p:extLst>
      <p:ext uri="{BB962C8B-B14F-4D97-AF65-F5344CB8AC3E}">
        <p14:creationId xmlns:p14="http://schemas.microsoft.com/office/powerpoint/2010/main" val="1519974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Title_photo_composition_6">
    <p:spTree>
      <p:nvGrpSpPr>
        <p:cNvPr id="1" name=""/>
        <p:cNvGrpSpPr/>
        <p:nvPr/>
      </p:nvGrpSpPr>
      <p:grpSpPr>
        <a:xfrm>
          <a:off x="0" y="0"/>
          <a:ext cx="0" cy="0"/>
          <a:chOff x="0" y="0"/>
          <a:chExt cx="0" cy="0"/>
        </a:xfrm>
      </p:grpSpPr>
      <p:sp>
        <p:nvSpPr>
          <p:cNvPr id="24" name="Picture Placeholder 3"/>
          <p:cNvSpPr>
            <a:spLocks noGrp="1"/>
          </p:cNvSpPr>
          <p:nvPr>
            <p:ph type="pic" sz="quarter" idx="64"/>
          </p:nvPr>
        </p:nvSpPr>
        <p:spPr>
          <a:xfrm>
            <a:off x="32385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5" name="Picture Placeholder 3"/>
          <p:cNvSpPr>
            <a:spLocks noGrp="1"/>
          </p:cNvSpPr>
          <p:nvPr>
            <p:ph type="pic" sz="quarter" idx="65"/>
          </p:nvPr>
        </p:nvSpPr>
        <p:spPr>
          <a:xfrm>
            <a:off x="327647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9" name="Picture Placeholder 3"/>
          <p:cNvSpPr>
            <a:spLocks noGrp="1"/>
          </p:cNvSpPr>
          <p:nvPr>
            <p:ph type="pic" sz="quarter" idx="23"/>
          </p:nvPr>
        </p:nvSpPr>
        <p:spPr>
          <a:xfrm>
            <a:off x="32385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3" name="Picture Placeholder 3"/>
          <p:cNvSpPr>
            <a:spLocks noGrp="1"/>
          </p:cNvSpPr>
          <p:nvPr>
            <p:ph type="pic" sz="quarter" idx="63"/>
          </p:nvPr>
        </p:nvSpPr>
        <p:spPr>
          <a:xfrm>
            <a:off x="3275047"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Text Placeholder 3"/>
          <p:cNvSpPr>
            <a:spLocks noGrp="1"/>
          </p:cNvSpPr>
          <p:nvPr>
            <p:ph type="body" sz="quarter" idx="58" hasCustomPrompt="1"/>
          </p:nvPr>
        </p:nvSpPr>
        <p:spPr>
          <a:xfrm>
            <a:off x="1372669"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18" name="Text Placeholder 3"/>
          <p:cNvSpPr>
            <a:spLocks noGrp="1"/>
          </p:cNvSpPr>
          <p:nvPr>
            <p:ph type="body" sz="quarter" idx="59" hasCustomPrompt="1"/>
          </p:nvPr>
        </p:nvSpPr>
        <p:spPr>
          <a:xfrm>
            <a:off x="4323882"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3" name="Text Placeholder 2"/>
          <p:cNvSpPr>
            <a:spLocks noGrp="1"/>
          </p:cNvSpPr>
          <p:nvPr>
            <p:ph type="body" sz="quarter" idx="42" hasCustomPrompt="1"/>
          </p:nvPr>
        </p:nvSpPr>
        <p:spPr>
          <a:xfrm>
            <a:off x="1372669"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1</a:t>
            </a:r>
          </a:p>
        </p:txBody>
      </p:sp>
      <p:sp>
        <p:nvSpPr>
          <p:cNvPr id="61" name="Text Placeholder 2"/>
          <p:cNvSpPr>
            <a:spLocks noGrp="1"/>
          </p:cNvSpPr>
          <p:nvPr>
            <p:ph type="body" sz="quarter" idx="45" hasCustomPrompt="1"/>
          </p:nvPr>
        </p:nvSpPr>
        <p:spPr>
          <a:xfrm>
            <a:off x="4323882"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2</a:t>
            </a:r>
          </a:p>
        </p:txBody>
      </p:sp>
      <p:sp>
        <p:nvSpPr>
          <p:cNvPr id="20" name="Text Placeholder 3"/>
          <p:cNvSpPr>
            <a:spLocks noGrp="1"/>
          </p:cNvSpPr>
          <p:nvPr>
            <p:ph type="body" sz="quarter" idx="60" hasCustomPrompt="1"/>
          </p:nvPr>
        </p:nvSpPr>
        <p:spPr>
          <a:xfrm>
            <a:off x="1404959"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1" name="Text Placeholder 3"/>
          <p:cNvSpPr>
            <a:spLocks noGrp="1"/>
          </p:cNvSpPr>
          <p:nvPr>
            <p:ph type="body" sz="quarter" idx="61" hasCustomPrompt="1"/>
          </p:nvPr>
        </p:nvSpPr>
        <p:spPr>
          <a:xfrm>
            <a:off x="435759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71" name="Text Placeholder 2"/>
          <p:cNvSpPr>
            <a:spLocks noGrp="1"/>
          </p:cNvSpPr>
          <p:nvPr>
            <p:ph type="body" sz="quarter" idx="51" hasCustomPrompt="1"/>
          </p:nvPr>
        </p:nvSpPr>
        <p:spPr>
          <a:xfrm>
            <a:off x="1404959"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4</a:t>
            </a:r>
          </a:p>
        </p:txBody>
      </p:sp>
      <p:sp>
        <p:nvSpPr>
          <p:cNvPr id="75" name="Text Placeholder 2"/>
          <p:cNvSpPr>
            <a:spLocks noGrp="1"/>
          </p:cNvSpPr>
          <p:nvPr>
            <p:ph type="body" sz="quarter" idx="54" hasCustomPrompt="1"/>
          </p:nvPr>
        </p:nvSpPr>
        <p:spPr>
          <a:xfrm>
            <a:off x="435759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5</a:t>
            </a:r>
          </a:p>
        </p:txBody>
      </p:sp>
      <p:sp>
        <p:nvSpPr>
          <p:cNvPr id="22"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6" name="Picture Placeholder 3"/>
          <p:cNvSpPr>
            <a:spLocks noGrp="1"/>
          </p:cNvSpPr>
          <p:nvPr>
            <p:ph type="pic" sz="quarter" idx="66"/>
          </p:nvPr>
        </p:nvSpPr>
        <p:spPr>
          <a:xfrm>
            <a:off x="622909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7" name="Text Placeholder 3"/>
          <p:cNvSpPr>
            <a:spLocks noGrp="1"/>
          </p:cNvSpPr>
          <p:nvPr>
            <p:ph type="body" sz="quarter" idx="67" hasCustomPrompt="1"/>
          </p:nvPr>
        </p:nvSpPr>
        <p:spPr>
          <a:xfrm>
            <a:off x="7277925"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6" name="Text Placeholder 2"/>
          <p:cNvSpPr>
            <a:spLocks noGrp="1"/>
          </p:cNvSpPr>
          <p:nvPr>
            <p:ph type="body" sz="quarter" idx="68" hasCustomPrompt="1"/>
          </p:nvPr>
        </p:nvSpPr>
        <p:spPr>
          <a:xfrm>
            <a:off x="7277925"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3</a:t>
            </a:r>
          </a:p>
        </p:txBody>
      </p:sp>
      <p:sp>
        <p:nvSpPr>
          <p:cNvPr id="27" name="Picture Placeholder 3"/>
          <p:cNvSpPr>
            <a:spLocks noGrp="1"/>
          </p:cNvSpPr>
          <p:nvPr>
            <p:ph type="pic" sz="quarter" idx="69"/>
          </p:nvPr>
        </p:nvSpPr>
        <p:spPr>
          <a:xfrm>
            <a:off x="622909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8" name="Text Placeholder 3"/>
          <p:cNvSpPr>
            <a:spLocks noGrp="1"/>
          </p:cNvSpPr>
          <p:nvPr>
            <p:ph type="body" sz="quarter" idx="70" hasCustomPrompt="1"/>
          </p:nvPr>
        </p:nvSpPr>
        <p:spPr>
          <a:xfrm>
            <a:off x="731021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9" name="Text Placeholder 2"/>
          <p:cNvSpPr>
            <a:spLocks noGrp="1"/>
          </p:cNvSpPr>
          <p:nvPr>
            <p:ph type="body" sz="quarter" idx="71" hasCustomPrompt="1"/>
          </p:nvPr>
        </p:nvSpPr>
        <p:spPr>
          <a:xfrm>
            <a:off x="731021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6</a:t>
            </a:r>
          </a:p>
        </p:txBody>
      </p:sp>
    </p:spTree>
    <p:extLst>
      <p:ext uri="{BB962C8B-B14F-4D97-AF65-F5344CB8AC3E}">
        <p14:creationId xmlns:p14="http://schemas.microsoft.com/office/powerpoint/2010/main" val="65642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64"/>
          </p:nvPr>
        </p:nvSpPr>
        <p:spPr>
          <a:xfrm>
            <a:off x="32385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65"/>
          </p:nvPr>
        </p:nvSpPr>
        <p:spPr>
          <a:xfrm>
            <a:off x="327647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5" name="Picture Placeholder 3"/>
          <p:cNvSpPr>
            <a:spLocks noGrp="1"/>
          </p:cNvSpPr>
          <p:nvPr>
            <p:ph type="pic" sz="quarter" idx="23"/>
          </p:nvPr>
        </p:nvSpPr>
        <p:spPr>
          <a:xfrm>
            <a:off x="32385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63"/>
          </p:nvPr>
        </p:nvSpPr>
        <p:spPr>
          <a:xfrm>
            <a:off x="3275047"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66"/>
          </p:nvPr>
        </p:nvSpPr>
        <p:spPr>
          <a:xfrm>
            <a:off x="622909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8" name="Picture Placeholder 3"/>
          <p:cNvSpPr>
            <a:spLocks noGrp="1"/>
          </p:cNvSpPr>
          <p:nvPr>
            <p:ph type="pic" sz="quarter" idx="69"/>
          </p:nvPr>
        </p:nvSpPr>
        <p:spPr>
          <a:xfrm>
            <a:off x="622909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Tree>
    <p:extLst>
      <p:ext uri="{BB962C8B-B14F-4D97-AF65-F5344CB8AC3E}">
        <p14:creationId xmlns:p14="http://schemas.microsoft.com/office/powerpoint/2010/main" val="42353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7_Title_2 col text_2graphic">
    <p:spTree>
      <p:nvGrpSpPr>
        <p:cNvPr id="1" name=""/>
        <p:cNvGrpSpPr/>
        <p:nvPr/>
      </p:nvGrpSpPr>
      <p:grpSpPr>
        <a:xfrm>
          <a:off x="0" y="0"/>
          <a:ext cx="0" cy="0"/>
          <a:chOff x="0" y="0"/>
          <a:chExt cx="0" cy="0"/>
        </a:xfrm>
      </p:grpSpPr>
      <p:sp>
        <p:nvSpPr>
          <p:cNvPr id="14" name="Picture Placeholder 3"/>
          <p:cNvSpPr>
            <a:spLocks noGrp="1"/>
          </p:cNvSpPr>
          <p:nvPr>
            <p:ph type="pic" sz="quarter" idx="14" hasCustomPrompt="1"/>
          </p:nvPr>
        </p:nvSpPr>
        <p:spPr>
          <a:xfrm>
            <a:off x="323850" y="3421062"/>
            <a:ext cx="4176713" cy="1447855"/>
          </a:xfrm>
          <a:prstGeom prst="roundRect">
            <a:avLst/>
          </a:prstGeom>
          <a:solidFill>
            <a:schemeClr val="bg1">
              <a:lumMod val="85000"/>
            </a:schemeClr>
          </a:solidFill>
        </p:spPr>
        <p:txBody>
          <a:bodyPr/>
          <a:lstStyle>
            <a:lvl1pPr>
              <a:defRPr baseline="0"/>
            </a:lvl1pPr>
          </a:lstStyle>
          <a:p>
            <a:r>
              <a:rPr lang="de-CH" dirty="0"/>
              <a:t>Chart </a:t>
            </a:r>
            <a:r>
              <a:rPr lang="de-CH" dirty="0" err="1"/>
              <a:t>or</a:t>
            </a:r>
            <a:r>
              <a:rPr lang="de-CH" dirty="0"/>
              <a:t> </a:t>
            </a:r>
            <a:r>
              <a:rPr lang="de-CH" dirty="0" err="1"/>
              <a:t>table</a:t>
            </a:r>
            <a:endParaRPr lang="en-GB" dirty="0"/>
          </a:p>
        </p:txBody>
      </p:sp>
      <p:sp>
        <p:nvSpPr>
          <p:cNvPr id="6" name="Picture Placeholder 3"/>
          <p:cNvSpPr>
            <a:spLocks noGrp="1"/>
          </p:cNvSpPr>
          <p:nvPr>
            <p:ph type="pic" sz="quarter" idx="16" hasCustomPrompt="1"/>
          </p:nvPr>
        </p:nvSpPr>
        <p:spPr>
          <a:xfrm>
            <a:off x="4643439" y="3421062"/>
            <a:ext cx="4176712" cy="1447855"/>
          </a:xfrm>
          <a:prstGeom prst="roundRect">
            <a:avLst/>
          </a:prstGeom>
          <a:solidFill>
            <a:schemeClr val="bg1">
              <a:lumMod val="85000"/>
            </a:schemeClr>
          </a:solidFill>
        </p:spPr>
        <p:txBody>
          <a:bodyPr/>
          <a:lstStyle>
            <a:lvl1pPr>
              <a:defRPr baseline="0"/>
            </a:lvl1pPr>
          </a:lstStyle>
          <a:p>
            <a:r>
              <a:rPr lang="de-CH" dirty="0"/>
              <a:t>Chart </a:t>
            </a:r>
            <a:r>
              <a:rPr lang="de-CH" dirty="0" err="1"/>
              <a:t>or</a:t>
            </a:r>
            <a:r>
              <a:rPr lang="de-CH" dirty="0"/>
              <a:t> </a:t>
            </a:r>
            <a:r>
              <a:rPr lang="de-CH" dirty="0" err="1"/>
              <a:t>table</a:t>
            </a:r>
            <a:endParaRPr lang="en-GB" dirty="0"/>
          </a:p>
        </p:txBody>
      </p:sp>
      <p:sp>
        <p:nvSpPr>
          <p:cNvPr id="9"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8" name="Text Placeholder 3"/>
          <p:cNvSpPr>
            <a:spLocks noGrp="1"/>
          </p:cNvSpPr>
          <p:nvPr>
            <p:ph type="body" sz="quarter" idx="27"/>
          </p:nvPr>
        </p:nvSpPr>
        <p:spPr>
          <a:xfrm>
            <a:off x="323850"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29"/>
          </p:nvPr>
        </p:nvSpPr>
        <p:spPr>
          <a:xfrm>
            <a:off x="4643438"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211739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8_Title_3 col_text_3graphic">
    <p:spTree>
      <p:nvGrpSpPr>
        <p:cNvPr id="1" name=""/>
        <p:cNvGrpSpPr/>
        <p:nvPr/>
      </p:nvGrpSpPr>
      <p:grpSpPr>
        <a:xfrm>
          <a:off x="0" y="0"/>
          <a:ext cx="0" cy="0"/>
          <a:chOff x="0" y="0"/>
          <a:chExt cx="0" cy="0"/>
        </a:xfrm>
      </p:grpSpPr>
      <p:sp>
        <p:nvSpPr>
          <p:cNvPr id="14" name="Picture Placeholder 3"/>
          <p:cNvSpPr>
            <a:spLocks noGrp="1"/>
          </p:cNvSpPr>
          <p:nvPr>
            <p:ph type="pic" sz="quarter" idx="14"/>
          </p:nvPr>
        </p:nvSpPr>
        <p:spPr>
          <a:xfrm>
            <a:off x="323850"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1"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2" name="Picture Placeholder 3"/>
          <p:cNvSpPr>
            <a:spLocks noGrp="1"/>
          </p:cNvSpPr>
          <p:nvPr>
            <p:ph type="pic" sz="quarter" idx="31"/>
          </p:nvPr>
        </p:nvSpPr>
        <p:spPr>
          <a:xfrm>
            <a:off x="3203574"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3" name="Picture Placeholder 3"/>
          <p:cNvSpPr>
            <a:spLocks noGrp="1"/>
          </p:cNvSpPr>
          <p:nvPr>
            <p:ph type="pic" sz="quarter" idx="32"/>
          </p:nvPr>
        </p:nvSpPr>
        <p:spPr>
          <a:xfrm>
            <a:off x="6151143"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0" name="Text Placeholder 3"/>
          <p:cNvSpPr>
            <a:spLocks noGrp="1"/>
          </p:cNvSpPr>
          <p:nvPr>
            <p:ph type="body" sz="quarter" idx="33"/>
          </p:nvPr>
        </p:nvSpPr>
        <p:spPr>
          <a:xfrm>
            <a:off x="322996"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Text Placeholder 3"/>
          <p:cNvSpPr>
            <a:spLocks noGrp="1"/>
          </p:cNvSpPr>
          <p:nvPr>
            <p:ph type="body" sz="quarter" idx="34"/>
          </p:nvPr>
        </p:nvSpPr>
        <p:spPr>
          <a:xfrm>
            <a:off x="3237070"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3"/>
          <p:cNvSpPr>
            <a:spLocks noGrp="1"/>
          </p:cNvSpPr>
          <p:nvPr>
            <p:ph type="body" sz="quarter" idx="35"/>
          </p:nvPr>
        </p:nvSpPr>
        <p:spPr>
          <a:xfrm>
            <a:off x="6151143"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225600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13"/>
          </p:nvPr>
        </p:nvSpPr>
        <p:spPr>
          <a:xfrm>
            <a:off x="323528"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22"/>
          </p:nvPr>
        </p:nvSpPr>
        <p:spPr>
          <a:xfrm>
            <a:off x="2494522"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24"/>
          </p:nvPr>
        </p:nvSpPr>
        <p:spPr>
          <a:xfrm>
            <a:off x="4665516"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25"/>
          </p:nvPr>
        </p:nvSpPr>
        <p:spPr>
          <a:xfrm>
            <a:off x="6836510"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9" name="Text Placeholder 3"/>
          <p:cNvSpPr>
            <a:spLocks noGrp="1"/>
          </p:cNvSpPr>
          <p:nvPr>
            <p:ph type="body" sz="quarter" idx="27"/>
          </p:nvPr>
        </p:nvSpPr>
        <p:spPr>
          <a:xfrm>
            <a:off x="32385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32"/>
          </p:nvPr>
        </p:nvSpPr>
        <p:spPr>
          <a:xfrm>
            <a:off x="2494737"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 Placeholder 3"/>
          <p:cNvSpPr>
            <a:spLocks noGrp="1"/>
          </p:cNvSpPr>
          <p:nvPr>
            <p:ph type="body" sz="quarter" idx="34"/>
          </p:nvPr>
        </p:nvSpPr>
        <p:spPr>
          <a:xfrm>
            <a:off x="4665624"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Text Placeholder 3"/>
          <p:cNvSpPr>
            <a:spLocks noGrp="1"/>
          </p:cNvSpPr>
          <p:nvPr>
            <p:ph type="body" sz="quarter" idx="35"/>
          </p:nvPr>
        </p:nvSpPr>
        <p:spPr>
          <a:xfrm>
            <a:off x="683651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12259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0_Video_full_screen">
    <p:spTree>
      <p:nvGrpSpPr>
        <p:cNvPr id="1" name=""/>
        <p:cNvGrpSpPr/>
        <p:nvPr/>
      </p:nvGrpSpPr>
      <p:grpSpPr>
        <a:xfrm>
          <a:off x="0" y="0"/>
          <a:ext cx="0" cy="0"/>
          <a:chOff x="0" y="0"/>
          <a:chExt cx="0" cy="0"/>
        </a:xfrm>
      </p:grpSpPr>
      <p:sp>
        <p:nvSpPr>
          <p:cNvPr id="8" name="Media Placeholder 7"/>
          <p:cNvSpPr>
            <a:spLocks noGrp="1"/>
          </p:cNvSpPr>
          <p:nvPr>
            <p:ph type="media" sz="quarter" idx="10"/>
          </p:nvPr>
        </p:nvSpPr>
        <p:spPr>
          <a:xfrm>
            <a:off x="0" y="0"/>
            <a:ext cx="9144000" cy="5143500"/>
          </a:xfrm>
          <a:prstGeom prst="rect">
            <a:avLst/>
          </a:prstGeom>
          <a:solidFill>
            <a:schemeClr val="tx1"/>
          </a:solidFill>
        </p:spPr>
        <p:txBody>
          <a:bodyPr/>
          <a:lstStyle/>
          <a:p>
            <a:endParaRPr lang="en-GB"/>
          </a:p>
        </p:txBody>
      </p:sp>
    </p:spTree>
    <p:extLst>
      <p:ext uri="{BB962C8B-B14F-4D97-AF65-F5344CB8AC3E}">
        <p14:creationId xmlns:p14="http://schemas.microsoft.com/office/powerpoint/2010/main" val="2192791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pic>
        <p:nvPicPr>
          <p:cNvPr id="11" name="Grafik 10">
            <a:extLst>
              <a:ext uri="{FF2B5EF4-FFF2-40B4-BE49-F238E27FC236}">
                <a16:creationId xmlns:a16="http://schemas.microsoft.com/office/drawing/2014/main" id="{CDEB3D01-4896-4A89-8FBF-C4F1F09E9716}"/>
              </a:ext>
            </a:extLst>
          </p:cNvPr>
          <p:cNvPicPr>
            <a:picLocks noChangeAspect="1"/>
          </p:cNvPicPr>
          <p:nvPr userDrawn="1"/>
        </p:nvPicPr>
        <p:blipFill rotWithShape="1">
          <a:blip r:embed="rId2"/>
          <a:srcRect l="6818" r="865" b="27087"/>
          <a:stretch/>
        </p:blipFill>
        <p:spPr>
          <a:xfrm>
            <a:off x="0" y="371673"/>
            <a:ext cx="9144000" cy="4810497"/>
          </a:xfrm>
          <a:prstGeom prst="rect">
            <a:avLst/>
          </a:prstGeom>
        </p:spPr>
      </p:pic>
      <p:sp>
        <p:nvSpPr>
          <p:cNvPr id="15" name="Rectangle 14">
            <a:extLst>
              <a:ext uri="{FF2B5EF4-FFF2-40B4-BE49-F238E27FC236}">
                <a16:creationId xmlns:a16="http://schemas.microsoft.com/office/drawing/2014/main" id="{BA072FE7-77A9-46F2-8566-12162BEDF28A}"/>
              </a:ext>
            </a:extLst>
          </p:cNvPr>
          <p:cNvSpPr/>
          <p:nvPr userDrawn="1"/>
        </p:nvSpPr>
        <p:spPr bwMode="auto">
          <a:xfrm>
            <a:off x="-85725" y="-19050"/>
            <a:ext cx="9229725" cy="804289"/>
          </a:xfrm>
          <a:prstGeom prst="rect">
            <a:avLst/>
          </a:prstGeom>
          <a:gradFill>
            <a:gsLst>
              <a:gs pos="0">
                <a:srgbClr val="DE3A31"/>
              </a:gs>
              <a:gs pos="100000">
                <a:srgbClr val="E37222"/>
              </a:gs>
            </a:gsLst>
            <a:lin ang="3000000" scaled="0"/>
          </a:gradFill>
          <a:ln w="9525" cap="flat" cmpd="sng" algn="ctr">
            <a:solidFill>
              <a:schemeClr val="bg2"/>
            </a:solid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pic>
        <p:nvPicPr>
          <p:cNvPr id="17" name="Picture 16">
            <a:extLst>
              <a:ext uri="{FF2B5EF4-FFF2-40B4-BE49-F238E27FC236}">
                <a16:creationId xmlns:a16="http://schemas.microsoft.com/office/drawing/2014/main" id="{E5EA123B-7BE9-4FB0-A08F-833AFE568081}"/>
              </a:ext>
            </a:extLst>
          </p:cNvPr>
          <p:cNvPicPr>
            <a:picLocks noChangeAspect="1"/>
          </p:cNvPicPr>
          <p:nvPr userDrawn="1"/>
        </p:nvPicPr>
        <p:blipFill>
          <a:blip r:embed="rId3">
            <a:biLevel thresh="25000"/>
          </a:blip>
          <a:stretch>
            <a:fillRect/>
          </a:stretch>
        </p:blipFill>
        <p:spPr>
          <a:xfrm>
            <a:off x="3661218" y="115408"/>
            <a:ext cx="1821564" cy="512531"/>
          </a:xfrm>
          <a:prstGeom prst="rect">
            <a:avLst/>
          </a:prstGeom>
        </p:spPr>
      </p:pic>
      <p:sp>
        <p:nvSpPr>
          <p:cNvPr id="19" name="TextBox 18">
            <a:extLst>
              <a:ext uri="{FF2B5EF4-FFF2-40B4-BE49-F238E27FC236}">
                <a16:creationId xmlns:a16="http://schemas.microsoft.com/office/drawing/2014/main" id="{857A4510-35A1-47B4-B9E1-938D99E03309}"/>
              </a:ext>
            </a:extLst>
          </p:cNvPr>
          <p:cNvSpPr txBox="1"/>
          <p:nvPr userDrawn="1"/>
        </p:nvSpPr>
        <p:spPr>
          <a:xfrm>
            <a:off x="400050" y="3729053"/>
            <a:ext cx="5571460" cy="1453117"/>
          </a:xfrm>
          <a:prstGeom prst="rect">
            <a:avLst/>
          </a:prstGeom>
          <a:noFill/>
        </p:spPr>
        <p:txBody>
          <a:bodyPr wrap="square" lIns="0" tIns="0" rIns="0" bIns="0" rtlCol="0">
            <a:noAutofit/>
          </a:bodyPr>
          <a:lstStyle/>
          <a:p>
            <a:pPr marL="0" lvl="0" indent="0" algn="l" rtl="0" eaLnBrk="1" fontAlgn="base" hangingPunct="1">
              <a:spcBef>
                <a:spcPct val="0"/>
              </a:spcBef>
              <a:spcAft>
                <a:spcPts val="0"/>
              </a:spcAft>
              <a:buNone/>
            </a:pPr>
            <a: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t>Bestellung</a:t>
            </a:r>
            <a:b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br>
            <a:r>
              <a:rPr lang="en-GB" sz="3300" b="0" i="1" cap="all" baseline="0" dirty="0">
                <a:solidFill>
                  <a:schemeClr val="bg1"/>
                </a:solidFill>
                <a:effectLst>
                  <a:outerShdw blurRad="50800" dist="38100" dir="2700000" algn="tl" rotWithShape="0">
                    <a:prstClr val="black">
                      <a:alpha val="40000"/>
                    </a:prstClr>
                  </a:outerShdw>
                </a:effectLst>
                <a:uFill>
                  <a:solidFill>
                    <a:srgbClr val="E37222"/>
                  </a:solidFill>
                </a:uFill>
                <a:latin typeface="Foco" panose="020B0504050202020203" pitchFamily="34" charset="0"/>
                <a:ea typeface="+mn-ea"/>
                <a:cs typeface="Arial" pitchFamily="34" charset="0"/>
              </a:rPr>
              <a:t>Firmenlaufshirts</a:t>
            </a:r>
          </a:p>
        </p:txBody>
      </p:sp>
    </p:spTree>
    <p:extLst>
      <p:ext uri="{BB962C8B-B14F-4D97-AF65-F5344CB8AC3E}">
        <p14:creationId xmlns:p14="http://schemas.microsoft.com/office/powerpoint/2010/main" val="1888371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0829698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174192850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2536"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091984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189310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48244825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3560"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00642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965351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1"/>
                </a:solidFill>
                <a:effectLst/>
                <a:uLnTx/>
                <a:uFillTx/>
                <a:latin typeface="Foco Light" panose="020B0304050202020203"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041492" y="4524230"/>
            <a:ext cx="1200421" cy="357719"/>
          </a:xfrm>
          <a:prstGeom prst="rect">
            <a:avLst/>
          </a:prstGeom>
        </p:spPr>
      </p:pic>
      <p:sp>
        <p:nvSpPr>
          <p:cNvPr id="4" name="Rectangle 3">
            <a:extLst>
              <a:ext uri="{FF2B5EF4-FFF2-40B4-BE49-F238E27FC236}">
                <a16:creationId xmlns:a16="http://schemas.microsoft.com/office/drawing/2014/main" id="{CEBC0518-08DE-4FBD-B705-1C0E42634F98}"/>
              </a:ext>
            </a:extLst>
          </p:cNvPr>
          <p:cNvSpPr/>
          <p:nvPr userDrawn="1"/>
        </p:nvSpPr>
        <p:spPr>
          <a:xfrm>
            <a:off x="261001" y="1495647"/>
            <a:ext cx="4377860" cy="1384995"/>
          </a:xfrm>
          <a:prstGeom prst="rect">
            <a:avLst/>
          </a:prstGeom>
        </p:spPr>
        <p:txBody>
          <a:bodyPr wrap="square">
            <a:spAutoFit/>
          </a:bodyPr>
          <a:lstStyle/>
          <a:p>
            <a:pPr algn="l"/>
            <a:r>
              <a:rPr lang="de-CH" sz="1050" kern="1200" dirty="0">
                <a:solidFill>
                  <a:schemeClr val="tx1"/>
                </a:solidFill>
                <a:latin typeface="Calibri" panose="020F0502020204030204" pitchFamily="34" charset="0"/>
                <a:ea typeface="+mn-ea"/>
                <a:cs typeface="Calibri" panose="020F0502020204030204" pitchFamily="34" charset="0"/>
                <a:hlinkClick r:id="rId5"/>
              </a:rPr>
              <a:t>info@b2run.ch</a:t>
            </a:r>
            <a:endParaRPr lang="de-CH" sz="1050" kern="1200" dirty="0">
              <a:solidFill>
                <a:schemeClr val="tx1"/>
              </a:solidFill>
              <a:latin typeface="Calibri" panose="020F0502020204030204" pitchFamily="34" charset="0"/>
              <a:ea typeface="+mn-ea"/>
              <a:cs typeface="Calibri" panose="020F0502020204030204" pitchFamily="34" charset="0"/>
            </a:endParaRPr>
          </a:p>
          <a:p>
            <a:pPr algn="l"/>
            <a:r>
              <a:rPr lang="de-CH" sz="1050" kern="1200" dirty="0">
                <a:solidFill>
                  <a:schemeClr val="tx1"/>
                </a:solidFill>
                <a:latin typeface="Calibri" panose="020F0502020204030204" pitchFamily="34" charset="0"/>
                <a:ea typeface="+mn-ea"/>
                <a:cs typeface="Calibri" panose="020F0502020204030204" pitchFamily="34" charset="0"/>
              </a:rPr>
              <a:t>Tel. +41 41 726 17 11</a:t>
            </a:r>
          </a:p>
          <a:p>
            <a:pPr algn="l"/>
            <a:endParaRPr lang="de-CH" sz="1050" kern="1200" dirty="0">
              <a:solidFill>
                <a:schemeClr val="tx2"/>
              </a:solidFill>
              <a:latin typeface="Calibri" panose="020F0502020204030204" pitchFamily="34" charset="0"/>
              <a:ea typeface="+mn-ea"/>
              <a:cs typeface="Calibri" panose="020F0502020204030204" pitchFamily="34" charset="0"/>
            </a:endParaRPr>
          </a:p>
          <a:p>
            <a:pPr algn="l"/>
            <a:r>
              <a:rPr lang="de-CH" sz="1050" kern="1200" dirty="0">
                <a:solidFill>
                  <a:schemeClr val="tx1"/>
                </a:solidFill>
                <a:latin typeface="Calibri" panose="020F0502020204030204" pitchFamily="34" charset="0"/>
                <a:ea typeface="+mn-ea"/>
                <a:cs typeface="Calibri" panose="020F0502020204030204" pitchFamily="34" charset="0"/>
              </a:rPr>
              <a:t>Infront Sport &amp;</a:t>
            </a:r>
            <a:r>
              <a:rPr lang="de-CH" sz="1050" kern="1200" baseline="0" dirty="0">
                <a:solidFill>
                  <a:schemeClr val="tx1"/>
                </a:solidFill>
                <a:latin typeface="Calibri" panose="020F0502020204030204" pitchFamily="34" charset="0"/>
                <a:ea typeface="+mn-ea"/>
                <a:cs typeface="Calibri" panose="020F0502020204030204" pitchFamily="34" charset="0"/>
              </a:rPr>
              <a:t> Media </a:t>
            </a:r>
            <a:r>
              <a:rPr lang="de-CH" sz="1050" kern="1200" dirty="0">
                <a:solidFill>
                  <a:schemeClr val="tx1"/>
                </a:solidFill>
                <a:latin typeface="Calibri" panose="020F0502020204030204" pitchFamily="34" charset="0"/>
                <a:ea typeface="+mn-ea"/>
                <a:cs typeface="Calibri" panose="020F0502020204030204" pitchFamily="34" charset="0"/>
              </a:rPr>
              <a:t>AG</a:t>
            </a:r>
          </a:p>
          <a:p>
            <a:pPr algn="l"/>
            <a:r>
              <a:rPr lang="de-CH" sz="1050" kern="1200" dirty="0">
                <a:solidFill>
                  <a:schemeClr val="tx1"/>
                </a:solidFill>
                <a:latin typeface="Calibri" panose="020F0502020204030204" pitchFamily="34" charset="0"/>
                <a:ea typeface="+mn-ea"/>
                <a:cs typeface="Calibri" panose="020F0502020204030204" pitchFamily="34" charset="0"/>
              </a:rPr>
              <a:t>Grafenauweg 2</a:t>
            </a:r>
          </a:p>
          <a:p>
            <a:pPr algn="l"/>
            <a:r>
              <a:rPr lang="de-CH" sz="1050" kern="1200" dirty="0">
                <a:solidFill>
                  <a:schemeClr val="tx1"/>
                </a:solidFill>
                <a:latin typeface="Calibri" panose="020F0502020204030204" pitchFamily="34" charset="0"/>
                <a:ea typeface="+mn-ea"/>
                <a:cs typeface="Calibri" panose="020F0502020204030204" pitchFamily="34" charset="0"/>
              </a:rPr>
              <a:t>6302 Zug</a:t>
            </a:r>
          </a:p>
          <a:p>
            <a:pPr algn="l"/>
            <a:endParaRPr lang="de-CH" sz="1050" kern="1200" dirty="0">
              <a:solidFill>
                <a:schemeClr val="tx1"/>
              </a:solidFill>
              <a:latin typeface="Calibri" panose="020F0502020204030204" pitchFamily="34" charset="0"/>
              <a:ea typeface="+mn-ea"/>
              <a:cs typeface="Calibri" panose="020F0502020204030204" pitchFamily="34" charset="0"/>
            </a:endParaRPr>
          </a:p>
          <a:p>
            <a:pPr algn="l"/>
            <a:r>
              <a:rPr lang="de-CH" sz="1050" kern="1200" dirty="0">
                <a:solidFill>
                  <a:schemeClr val="tx1"/>
                </a:solidFill>
                <a:latin typeface="Calibri" panose="020F0502020204030204" pitchFamily="34" charset="0"/>
                <a:ea typeface="+mn-ea"/>
                <a:cs typeface="Calibri" panose="020F0502020204030204" pitchFamily="34" charset="0"/>
                <a:hlinkClick r:id="rId6"/>
              </a:rPr>
              <a:t>www.b2run.ch</a:t>
            </a:r>
            <a:endParaRPr lang="de-CH" sz="1050" kern="1200" dirty="0">
              <a:solidFill>
                <a:schemeClr val="tx1"/>
              </a:solidFill>
              <a:latin typeface="Calibri" panose="020F0502020204030204" pitchFamily="34" charset="0"/>
              <a:ea typeface="+mn-ea"/>
              <a:cs typeface="Calibri" panose="020F0502020204030204" pitchFamily="34" charset="0"/>
            </a:endParaRPr>
          </a:p>
        </p:txBody>
      </p:sp>
      <p:sp>
        <p:nvSpPr>
          <p:cNvPr id="7" name="TextBox 6">
            <a:extLst>
              <a:ext uri="{FF2B5EF4-FFF2-40B4-BE49-F238E27FC236}">
                <a16:creationId xmlns:a16="http://schemas.microsoft.com/office/drawing/2014/main" id="{2BA4CFFE-BA94-4AA4-8107-9B3EF52C6E7B}"/>
              </a:ext>
            </a:extLst>
          </p:cNvPr>
          <p:cNvSpPr txBox="1"/>
          <p:nvPr userDrawn="1"/>
        </p:nvSpPr>
        <p:spPr>
          <a:xfrm>
            <a:off x="334963" y="540478"/>
            <a:ext cx="4467225" cy="792162"/>
          </a:xfrm>
          <a:prstGeom prst="rect">
            <a:avLst/>
          </a:prstGeom>
          <a:noFill/>
        </p:spPr>
        <p:txBody>
          <a:bodyPr wrap="square" lIns="0" tIns="0" rIns="0" bIns="0" rtlCol="0">
            <a:noAutofit/>
          </a:bodyPr>
          <a:lstStyle/>
          <a:p>
            <a:pPr algn="l"/>
            <a:r>
              <a:rPr lang="en-GB" sz="4000" b="1" i="0" dirty="0">
                <a:solidFill>
                  <a:schemeClr val="tx1"/>
                </a:solidFill>
                <a:latin typeface="Calibri" panose="020F0502020204030204" pitchFamily="34" charset="0"/>
                <a:cs typeface="Calibri" panose="020F0502020204030204" pitchFamily="34" charset="0"/>
              </a:rPr>
              <a:t>VIELEN DANK!</a:t>
            </a:r>
          </a:p>
        </p:txBody>
      </p:sp>
      <p:pic>
        <p:nvPicPr>
          <p:cNvPr id="14" name="Bildplatzhalter 10">
            <a:extLst>
              <a:ext uri="{FF2B5EF4-FFF2-40B4-BE49-F238E27FC236}">
                <a16:creationId xmlns:a16="http://schemas.microsoft.com/office/drawing/2014/main" id="{B5A8BE9D-F449-49CA-BE54-40245F8BD106}"/>
              </a:ext>
            </a:extLst>
          </p:cNvPr>
          <p:cNvPicPr>
            <a:picLocks noChangeAspect="1"/>
          </p:cNvPicPr>
          <p:nvPr userDrawn="1"/>
        </p:nvPicPr>
        <p:blipFill rotWithShape="1">
          <a:blip r:embed="rId7"/>
          <a:srcRect l="13919" t="2187" r="21672" b="1204"/>
          <a:stretch/>
        </p:blipFill>
        <p:spPr>
          <a:xfrm>
            <a:off x="5724525" y="75857"/>
            <a:ext cx="2362199" cy="2361351"/>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15" name="Bildplatzhalter 10">
            <a:extLst>
              <a:ext uri="{FF2B5EF4-FFF2-40B4-BE49-F238E27FC236}">
                <a16:creationId xmlns:a16="http://schemas.microsoft.com/office/drawing/2014/main" id="{A161858A-894D-46DD-9950-16D1652C8919}"/>
              </a:ext>
            </a:extLst>
          </p:cNvPr>
          <p:cNvPicPr>
            <a:picLocks noChangeAspect="1"/>
          </p:cNvPicPr>
          <p:nvPr userDrawn="1"/>
        </p:nvPicPr>
        <p:blipFill rotWithShape="1">
          <a:blip r:embed="rId8"/>
          <a:srcRect l="16789" t="942" r="15669" b="-942"/>
          <a:stretch/>
        </p:blipFill>
        <p:spPr>
          <a:xfrm>
            <a:off x="7324354" y="2258617"/>
            <a:ext cx="1724397" cy="170204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Tree>
    <p:extLst>
      <p:ext uri="{BB962C8B-B14F-4D97-AF65-F5344CB8AC3E}">
        <p14:creationId xmlns:p14="http://schemas.microsoft.com/office/powerpoint/2010/main" val="3124705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lvl="1" algn="l">
              <a:spcBef>
                <a:spcPts val="0"/>
              </a:spcBef>
              <a:defRPr/>
            </a:pPr>
            <a:r>
              <a:rPr lang="en-GB" sz="800" kern="0" dirty="0">
                <a:solidFill>
                  <a:srgbClr val="E37222"/>
                </a:solidFill>
                <a:latin typeface="Foco Light" panose="020B0304050202020203" pitchFamily="34" charset="0"/>
                <a:cs typeface="Arial" pitchFamily="34" charset="0"/>
              </a:rPr>
              <a:t>All rights reserved. This document is the property of </a:t>
            </a:r>
            <a:r>
              <a:rPr lang="en-GB" sz="800" kern="0" dirty="0" err="1">
                <a:solidFill>
                  <a:srgbClr val="E37222"/>
                </a:solidFill>
                <a:latin typeface="Foco Light" panose="020B0304050202020203" pitchFamily="34" charset="0"/>
                <a:cs typeface="Arial" pitchFamily="34" charset="0"/>
              </a:rPr>
              <a:t>InfrontRingier</a:t>
            </a:r>
            <a:r>
              <a:rPr lang="en-GB" sz="800" kern="0" dirty="0">
                <a:solidFill>
                  <a:srgbClr val="E37222"/>
                </a:solidFill>
                <a:latin typeface="Foco Light" panose="020B0304050202020203" pitchFamily="34" charset="0"/>
                <a:cs typeface="Arial" pitchFamily="34" charset="0"/>
              </a:rPr>
              <a:t> Sports &amp; Entertainment Switzerland AG / B2Run and is issued under strict confidentiality conditions. No part of this document may be reproduced or transmitted in any form or by any means to any third party without the prior written consent of of </a:t>
            </a:r>
            <a:r>
              <a:rPr lang="en-GB" sz="800" kern="0" dirty="0" err="1">
                <a:solidFill>
                  <a:srgbClr val="E37222"/>
                </a:solidFill>
                <a:latin typeface="Foco Light" panose="020B0304050202020203" pitchFamily="34" charset="0"/>
                <a:cs typeface="Arial" pitchFamily="34" charset="0"/>
              </a:rPr>
              <a:t>InfrontRingier</a:t>
            </a:r>
            <a:r>
              <a:rPr lang="en-GB" sz="800" kern="0" dirty="0">
                <a:solidFill>
                  <a:srgbClr val="E37222"/>
                </a:solidFill>
                <a:latin typeface="Foco Light" panose="020B0304050202020203" pitchFamily="34" charset="0"/>
                <a:cs typeface="Arial" pitchFamily="34" charset="0"/>
              </a:rPr>
              <a:t> Sports &amp; Entertainment Switzerland AG or B2Run.</a:t>
            </a:r>
          </a:p>
        </p:txBody>
      </p:sp>
      <p:sp>
        <p:nvSpPr>
          <p:cNvPr id="11" name="Titel 1"/>
          <p:cNvSpPr>
            <a:spLocks noGrp="1"/>
          </p:cNvSpPr>
          <p:nvPr>
            <p:ph type="title" hasCustomPrompt="1"/>
          </p:nvPr>
        </p:nvSpPr>
        <p:spPr>
          <a:xfrm>
            <a:off x="323849" y="411163"/>
            <a:ext cx="5616576" cy="792162"/>
          </a:xfrm>
          <a:prstGeom prst="rect">
            <a:avLst/>
          </a:prstGeom>
        </p:spPr>
        <p:txBody>
          <a:bodyPr lIns="0" tIns="0" rIns="0" bIns="0" anchor="b" anchorCtr="0">
            <a:noAutofit/>
          </a:bodyPr>
          <a:lstStyle>
            <a:lvl1pPr>
              <a:lnSpc>
                <a:spcPct val="80000"/>
              </a:lnSpc>
              <a:defRPr sz="4000" b="1" i="1" kern="1200" cap="all" spc="0" baseline="0">
                <a:solidFill>
                  <a:schemeClr val="tx2"/>
                </a:solidFill>
                <a:latin typeface="+mj-lt"/>
              </a:defRPr>
            </a:lvl1pPr>
          </a:lstStyle>
          <a:p>
            <a:r>
              <a:rPr lang="en-GB" dirty="0"/>
              <a:t>Thank you.</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55132" y="4581900"/>
            <a:ext cx="1622841" cy="298800"/>
          </a:xfrm>
          <a:prstGeom prst="rect">
            <a:avLst/>
          </a:prstGeom>
        </p:spPr>
      </p:pic>
      <p:pic>
        <p:nvPicPr>
          <p:cNvPr id="6" name="Picture 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Tree>
    <p:extLst>
      <p:ext uri="{BB962C8B-B14F-4D97-AF65-F5344CB8AC3E}">
        <p14:creationId xmlns:p14="http://schemas.microsoft.com/office/powerpoint/2010/main" val="3852018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vmlDrawing" Target="../drawings/vmlDrawing1.v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ags" Target="../tags/tag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vmlDrawing" Target="../drawings/vmlDrawing4.vml"/><Relationship Id="rId17" Type="http://schemas.openxmlformats.org/officeDocument/2006/relationships/image" Target="../media/image11.png"/><Relationship Id="rId2" Type="http://schemas.openxmlformats.org/officeDocument/2006/relationships/slideLayout" Target="../slideLayouts/slideLayout9.xml"/><Relationship Id="rId16" Type="http://schemas.microsoft.com/office/2007/relationships/hdphoto" Target="../media/hdphoto1.wdp"/><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theme" Target="../theme/theme2.xml"/><Relationship Id="rId5" Type="http://schemas.openxmlformats.org/officeDocument/2006/relationships/slideLayout" Target="../slideLayouts/slideLayout12.xml"/><Relationship Id="rId15" Type="http://schemas.openxmlformats.org/officeDocument/2006/relationships/image" Target="../media/image10.png"/><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oleObject" Target="../embeddings/oleObject4.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oleObject" Target="../embeddings/oleObject5.bin"/><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tags" Target="../tags/tag6.xml"/><Relationship Id="rId5" Type="http://schemas.openxmlformats.org/officeDocument/2006/relationships/slideLayout" Target="../slideLayouts/slideLayout22.xml"/><Relationship Id="rId10" Type="http://schemas.openxmlformats.org/officeDocument/2006/relationships/vmlDrawing" Target="../drawings/vmlDrawing5.v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0"/>
            </p:custDataLst>
            <p:extLst>
              <p:ext uri="{D42A27DB-BD31-4B8C-83A1-F6EECF244321}">
                <p14:modId xmlns:p14="http://schemas.microsoft.com/office/powerpoint/2010/main" val="1540183935"/>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7164" name="think-cell Folie" r:id="rId11" imgW="0" imgH="0" progId="TCLayout.ActiveDocument.1">
                  <p:embed/>
                </p:oleObj>
              </mc:Choice>
              <mc:Fallback>
                <p:oleObj name="think-cell Folie" r:id="rId11"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480603756"/>
      </p:ext>
    </p:extLst>
  </p:cSld>
  <p:clrMap bg1="lt1" tx1="dk1" bg2="lt2" tx2="dk2" accent1="accent1" accent2="accent2" accent3="accent3" accent4="accent4" accent5="accent5" accent6="accent6" hlink="hlink" folHlink="folHlink"/>
  <p:sldLayoutIdLst>
    <p:sldLayoutId id="2147484056" r:id="rId1"/>
    <p:sldLayoutId id="2147484002" r:id="rId2"/>
    <p:sldLayoutId id="2147483931" r:id="rId3"/>
    <p:sldLayoutId id="2147483937" r:id="rId4"/>
    <p:sldLayoutId id="2147484006" r:id="rId5"/>
    <p:sldLayoutId id="2147484041" r:id="rId6"/>
    <p:sldLayoutId id="2147484060"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3"/>
            </p:custDataLst>
            <p:extLst>
              <p:ext uri="{D42A27DB-BD31-4B8C-83A1-F6EECF244321}">
                <p14:modId xmlns:p14="http://schemas.microsoft.com/office/powerpoint/2010/main" val="2106475777"/>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1163" name="think-cell Folie" r:id="rId14" imgW="0" imgH="0" progId="TCLayout.ActiveDocument.1">
                  <p:embed/>
                </p:oleObj>
              </mc:Choice>
              <mc:Fallback>
                <p:oleObj name="think-cell Folie" r:id="rId14"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itle Placeholder 8"/>
          <p:cNvSpPr>
            <a:spLocks noGrp="1"/>
          </p:cNvSpPr>
          <p:nvPr>
            <p:ph type="title"/>
          </p:nvPr>
        </p:nvSpPr>
        <p:spPr>
          <a:xfrm>
            <a:off x="323849" y="195264"/>
            <a:ext cx="7800819" cy="647700"/>
          </a:xfrm>
          <a:prstGeom prst="rect">
            <a:avLst/>
          </a:prstGeom>
        </p:spPr>
        <p:txBody>
          <a:bodyPr vert="horz" lIns="0" tIns="0" rIns="0" bIns="0" rtlCol="0" anchor="b" anchorCtr="0">
            <a:noAutofit/>
          </a:bodyPr>
          <a:lstStyle/>
          <a:p>
            <a:r>
              <a:rPr lang="en-GB" noProof="0" dirty="0"/>
              <a:t>Click to edit Master title style</a:t>
            </a:r>
          </a:p>
        </p:txBody>
      </p:sp>
      <p:sp>
        <p:nvSpPr>
          <p:cNvPr id="12" name="Text Placeholder 11"/>
          <p:cNvSpPr>
            <a:spLocks noGrp="1"/>
          </p:cNvSpPr>
          <p:nvPr>
            <p:ph type="body" idx="1"/>
          </p:nvPr>
        </p:nvSpPr>
        <p:spPr>
          <a:xfrm>
            <a:off x="324082" y="1203324"/>
            <a:ext cx="8496542" cy="3673476"/>
          </a:xfrm>
          <a:prstGeom prst="rect">
            <a:avLst/>
          </a:prstGeom>
        </p:spPr>
        <p:txBody>
          <a:bodyPr vert="horz" lIns="0" tIns="0" rIns="0" bIns="0" rtlCol="0" anchor="t" anchorCtr="0">
            <a:no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Sixth level</a:t>
            </a:r>
          </a:p>
        </p:txBody>
      </p:sp>
      <p:sp>
        <p:nvSpPr>
          <p:cNvPr id="13" name="Text Placeholder 2" descr="&lt;Feld_Titel&gt;"/>
          <p:cNvSpPr txBox="1">
            <a:spLocks/>
          </p:cNvSpPr>
          <p:nvPr/>
        </p:nvSpPr>
        <p:spPr>
          <a:xfrm>
            <a:off x="324082" y="142842"/>
            <a:ext cx="4247918" cy="142220"/>
          </a:xfrm>
          <a:prstGeom prst="rect">
            <a:avLst/>
          </a:prstGeom>
        </p:spPr>
        <p:txBody>
          <a:bodyPr vert="horz" lIns="0" tIns="0" rIns="0" bIns="0" rtlCol="0">
            <a:noAutofit/>
          </a:bodyPr>
          <a:lstStyle>
            <a:lvl1pPr marL="1588" indent="-1588" algn="l" rtl="0" eaLnBrk="1" fontAlgn="base" hangingPunct="1">
              <a:spcBef>
                <a:spcPct val="0"/>
              </a:spcBef>
              <a:spcAft>
                <a:spcPts val="1200"/>
              </a:spcAft>
              <a:defRPr sz="1000" b="1" cap="none" baseline="0">
                <a:solidFill>
                  <a:schemeClr val="tx2"/>
                </a:solidFill>
                <a:latin typeface="Arial" panose="020B0604020202020204" pitchFamily="34" charset="0"/>
                <a:ea typeface="+mn-ea"/>
                <a:cs typeface="Arial" pitchFamily="34" charset="0"/>
              </a:defRPr>
            </a:lvl1pPr>
            <a:lvl2pPr marL="9525" indent="0" algn="l" rtl="0" eaLnBrk="1" fontAlgn="base" hangingPunct="1">
              <a:spcBef>
                <a:spcPts val="0"/>
              </a:spcBef>
              <a:spcAft>
                <a:spcPct val="0"/>
              </a:spcAft>
              <a:buNone/>
              <a:defRPr sz="1000" baseline="0">
                <a:solidFill>
                  <a:schemeClr val="tx2"/>
                </a:solidFill>
                <a:latin typeface="Arial" panose="020B0604020202020204" pitchFamily="34" charset="0"/>
                <a:cs typeface="Arial" pitchFamily="34" charset="0"/>
              </a:defRPr>
            </a:lvl2pPr>
            <a:lvl3pPr marL="125413" indent="-1095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3pPr>
            <a:lvl4pPr marL="276225" indent="-1349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4pPr>
            <a:lvl5pPr marL="449263" indent="-157163"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a:lstStyle>
          <a:p>
            <a:r>
              <a:rPr lang="en-GB" sz="600" kern="0" baseline="0" dirty="0">
                <a:solidFill>
                  <a:schemeClr val="tx1"/>
                </a:solidFill>
              </a:rPr>
              <a:t> </a:t>
            </a:r>
            <a:endParaRPr lang="en-GB" sz="600" kern="0" dirty="0">
              <a:solidFill>
                <a:schemeClr val="tx1"/>
              </a:solidFill>
            </a:endParaRPr>
          </a:p>
          <a:p>
            <a:endParaRPr lang="en-GB" sz="600" kern="0" dirty="0">
              <a:solidFill>
                <a:schemeClr val="tx1"/>
              </a:solidFill>
            </a:endParaRPr>
          </a:p>
        </p:txBody>
      </p:sp>
      <p:pic>
        <p:nvPicPr>
          <p:cNvPr id="10" name="Picture 9">
            <a:extLst>
              <a:ext uri="{FF2B5EF4-FFF2-40B4-BE49-F238E27FC236}">
                <a16:creationId xmlns:a16="http://schemas.microsoft.com/office/drawing/2014/main" id="{633B8F65-9FAD-43FF-A3F2-13A61DF2C899}"/>
              </a:ext>
            </a:extLst>
          </p:cNvPr>
          <p:cNvPicPr>
            <a:picLocks noChangeAspect="1"/>
          </p:cNvPicPr>
          <p:nvPr userDrawn="1"/>
        </p:nvPicPr>
        <p:blipFill rotWithShape="1">
          <a:blip r:embed="rId15">
            <a:extLst>
              <a:ext uri="{BEBA8EAE-BF5A-486C-A8C5-ECC9F3942E4B}">
                <a14:imgProps xmlns:a14="http://schemas.microsoft.com/office/drawing/2010/main">
                  <a14:imgLayer r:embed="rId16">
                    <a14:imgEffect>
                      <a14:backgroundRemoval t="0" b="71854" l="1871" r="61650">
                        <a14:foregroundMark x1="8248" y1="30664" x2="8248" y2="30664"/>
                        <a14:foregroundMark x1="9864" y1="11442" x2="7908" y2="54233"/>
                        <a14:foregroundMark x1="7908" y1="54233" x2="9524" y2="11442"/>
                        <a14:foregroundMark x1="9524" y1="11442" x2="4422" y2="46453"/>
                        <a14:foregroundMark x1="4422" y1="46453" x2="9609" y2="62243"/>
                        <a14:foregroundMark x1="6718" y1="4348" x2="18878" y2="0"/>
                        <a14:foregroundMark x1="3741" y1="65675" x2="17602" y2="61098"/>
                        <a14:foregroundMark x1="17602" y1="61098" x2="26105" y2="50801"/>
                        <a14:foregroundMark x1="25850" y1="70023" x2="39711" y2="69336"/>
                        <a14:foregroundMark x1="39711" y1="69336" x2="43112" y2="69336"/>
                        <a14:foregroundMark x1="53146" y1="5034" x2="56122" y2="65675"/>
                        <a14:foregroundMark x1="57738" y1="7780" x2="58759" y2="37757"/>
                        <a14:foregroundMark x1="60374" y1="19908" x2="61650" y2="20595"/>
                        <a14:foregroundMark x1="55017" y1="69336" x2="58503" y2="72082"/>
                        <a14:foregroundMark x1="1871" y1="64302" x2="1871" y2="64302"/>
                      </a14:backgroundRemoval>
                    </a14:imgEffect>
                  </a14:imgLayer>
                </a14:imgProps>
              </a:ext>
            </a:extLst>
          </a:blip>
          <a:srcRect r="36979" b="24256"/>
          <a:stretch/>
        </p:blipFill>
        <p:spPr>
          <a:xfrm>
            <a:off x="8260423" y="195264"/>
            <a:ext cx="753344" cy="336457"/>
          </a:xfrm>
          <a:prstGeom prst="rect">
            <a:avLst/>
          </a:prstGeom>
        </p:spPr>
      </p:pic>
      <p:pic>
        <p:nvPicPr>
          <p:cNvPr id="15" name="Grafik 3">
            <a:extLst>
              <a:ext uri="{FF2B5EF4-FFF2-40B4-BE49-F238E27FC236}">
                <a16:creationId xmlns:a16="http://schemas.microsoft.com/office/drawing/2014/main" id="{6B1C2A69-14E1-4C36-8552-45455CF039AF}"/>
              </a:ext>
            </a:extLst>
          </p:cNvPr>
          <p:cNvPicPr>
            <a:picLocks noChangeAspect="1"/>
          </p:cNvPicPr>
          <p:nvPr userDrawn="1"/>
        </p:nvPicPr>
        <p:blipFill>
          <a:blip r:embed="rId17" cstate="email">
            <a:grayscl/>
            <a:extLst>
              <a:ext uri="{28A0092B-C50C-407E-A947-70E740481C1C}">
                <a14:useLocalDpi xmlns:a14="http://schemas.microsoft.com/office/drawing/2010/main"/>
              </a:ext>
            </a:extLst>
          </a:blip>
          <a:stretch>
            <a:fillRect/>
          </a:stretch>
        </p:blipFill>
        <p:spPr>
          <a:xfrm>
            <a:off x="-115584" y="863309"/>
            <a:ext cx="8376007" cy="275021"/>
          </a:xfrm>
          <a:prstGeom prst="rect">
            <a:avLst/>
          </a:prstGeom>
        </p:spPr>
      </p:pic>
    </p:spTree>
    <p:extLst>
      <p:ext uri="{BB962C8B-B14F-4D97-AF65-F5344CB8AC3E}">
        <p14:creationId xmlns:p14="http://schemas.microsoft.com/office/powerpoint/2010/main" val="3007501627"/>
      </p:ext>
    </p:extLst>
  </p:cSld>
  <p:clrMap bg1="lt1" tx1="dk1" bg2="lt2" tx2="dk2" accent1="accent1" accent2="accent2" accent3="accent3" accent4="accent4" accent5="accent5" accent6="accent6" hlink="hlink" folHlink="folHlink"/>
  <p:sldLayoutIdLst>
    <p:sldLayoutId id="2147484047" r:id="rId1"/>
    <p:sldLayoutId id="2147484085" r:id="rId2"/>
    <p:sldLayoutId id="2147483832" r:id="rId3"/>
    <p:sldLayoutId id="2147484091" r:id="rId4"/>
    <p:sldLayoutId id="2147484086" r:id="rId5"/>
    <p:sldLayoutId id="2147484092" r:id="rId6"/>
    <p:sldLayoutId id="2147483859" r:id="rId7"/>
    <p:sldLayoutId id="2147484048" r:id="rId8"/>
    <p:sldLayoutId id="2147484090" r:id="rId9"/>
    <p:sldLayoutId id="2147484009"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80000"/>
        </a:lnSpc>
        <a:spcBef>
          <a:spcPct val="0"/>
        </a:spcBef>
        <a:spcAft>
          <a:spcPct val="0"/>
        </a:spcAft>
        <a:defRPr sz="2400" b="1" i="0" cap="all" spc="0" baseline="0">
          <a:solidFill>
            <a:schemeClr val="tx1"/>
          </a:solidFill>
          <a:latin typeface="Foco" panose="020B0504050202020203" pitchFamily="34"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i="0" cap="none" baseline="0">
          <a:solidFill>
            <a:schemeClr val="tx1"/>
          </a:solidFill>
          <a:latin typeface="+mj-lt"/>
          <a:ea typeface="+mn-ea"/>
          <a:cs typeface="Arial" pitchFamily="34" charset="0"/>
        </a:defRPr>
      </a:lvl1pPr>
      <a:lvl2pPr marL="0" indent="0" algn="l" rtl="0" eaLnBrk="1" fontAlgn="base" hangingPunct="1">
        <a:spcBef>
          <a:spcPts val="0"/>
        </a:spcBef>
        <a:spcAft>
          <a:spcPct val="0"/>
        </a:spcAft>
        <a:buNone/>
        <a:defRPr sz="1000" b="0" baseline="0">
          <a:solidFill>
            <a:schemeClr val="tx1"/>
          </a:solidFill>
          <a:latin typeface="Foco Light" panose="020B0304050202020203" pitchFamily="34" charset="0"/>
          <a:cs typeface="Arial" pitchFamily="34" charset="0"/>
        </a:defRPr>
      </a:lvl2pPr>
      <a:lvl3pPr marL="138113" indent="-138113" algn="l" rtl="0" eaLnBrk="1" fontAlgn="base" hangingPunct="1">
        <a:spcBef>
          <a:spcPct val="0"/>
        </a:spcBef>
        <a:spcAft>
          <a:spcPct val="0"/>
        </a:spcAft>
        <a:buClr>
          <a:schemeClr val="tx2"/>
        </a:buClr>
        <a:buSzPct val="90000"/>
        <a:buFont typeface="Courier New" panose="02070309020205020404" pitchFamily="49" charset="0"/>
        <a:buChar char="o"/>
        <a:defRPr sz="1000" baseline="0">
          <a:solidFill>
            <a:schemeClr val="tx1"/>
          </a:solidFill>
          <a:latin typeface="Foco Light" panose="020B0304050202020203" pitchFamily="34" charset="0"/>
          <a:cs typeface="Arial" pitchFamily="34" charset="0"/>
        </a:defRPr>
      </a:lvl3pPr>
      <a:lvl4pPr marL="269875" indent="-131763"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4pPr>
      <a:lvl5pPr marL="409575" indent="-139700"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5pPr>
      <a:lvl6pPr marL="590550" indent="-161925" algn="l" rtl="0" eaLnBrk="1" fontAlgn="base" hangingPunct="1">
        <a:spcBef>
          <a:spcPct val="0"/>
        </a:spcBef>
        <a:spcAft>
          <a:spcPct val="0"/>
        </a:spcAft>
        <a:buClr>
          <a:schemeClr val="tx2"/>
        </a:buClr>
        <a:buFont typeface="Arial" charset="0"/>
        <a:buChar char="–"/>
        <a:defRPr sz="1000">
          <a:solidFill>
            <a:schemeClr val="tx1"/>
          </a:solidFill>
          <a:latin typeface="Foco Light" panose="020B0304050202020203" pitchFamily="34" charset="0"/>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1"/>
            </p:custDataLst>
            <p:extLst>
              <p:ext uri="{D42A27DB-BD31-4B8C-83A1-F6EECF244321}">
                <p14:modId xmlns:p14="http://schemas.microsoft.com/office/powerpoint/2010/main" val="3064150163"/>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61514" name="think-cell Folie" r:id="rId12" imgW="0" imgH="0" progId="TCLayout.ActiveDocument.1">
                  <p:embed/>
                </p:oleObj>
              </mc:Choice>
              <mc:Fallback>
                <p:oleObj name="think-cell Folie" r:id="rId12"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endParaRPr lang="en-GB" dirty="0">
              <a:solidFill>
                <a:srgbClr val="000000"/>
              </a:solidFill>
            </a:endParaRPr>
          </a:p>
        </p:txBody>
      </p:sp>
    </p:spTree>
    <p:extLst>
      <p:ext uri="{BB962C8B-B14F-4D97-AF65-F5344CB8AC3E}">
        <p14:creationId xmlns:p14="http://schemas.microsoft.com/office/powerpoint/2010/main" val="2143372787"/>
      </p:ext>
    </p:extLst>
  </p:cSld>
  <p:clrMap bg1="lt1" tx1="dk1" bg2="lt2" tx2="dk2" accent1="accent1" accent2="accent2" accent3="accent3" accent4="accent4" accent5="accent5" accent6="accent6" hlink="hlink" folHlink="folHlink"/>
  <p:sldLayoutIdLst>
    <p:sldLayoutId id="2147484095" r:id="rId1"/>
    <p:sldLayoutId id="2147484096" r:id="rId2"/>
    <p:sldLayoutId id="2147484097" r:id="rId3"/>
    <p:sldLayoutId id="2147484098" r:id="rId4"/>
    <p:sldLayoutId id="2147484099" r:id="rId5"/>
    <p:sldLayoutId id="2147484100" r:id="rId6"/>
    <p:sldLayoutId id="2147484102" r:id="rId7"/>
    <p:sldLayoutId id="2147484101"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9449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695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Neutrale </a:t>
            </a:r>
            <a:r>
              <a:rPr lang="de-CH" dirty="0" err="1">
                <a:latin typeface="Calibri" panose="020F0502020204030204" pitchFamily="34" charset="0"/>
              </a:rPr>
              <a:t>funktionsshirts</a:t>
            </a:r>
            <a:endParaRPr lang="de-CH" dirty="0">
              <a:latin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737655900"/>
              </p:ext>
            </p:extLst>
          </p:nvPr>
        </p:nvGraphicFramePr>
        <p:xfrm>
          <a:off x="5350708" y="1213503"/>
          <a:ext cx="2158795" cy="471894"/>
        </p:xfrm>
        <a:graphic>
          <a:graphicData uri="http://schemas.openxmlformats.org/drawingml/2006/table">
            <a:tbl>
              <a:tblPr firstRow="1" bandRow="1">
                <a:tableStyleId>{16D9F66E-5EB9-4882-86FB-DCBF35E3C3E4}</a:tableStyleId>
              </a:tblPr>
              <a:tblGrid>
                <a:gridCol w="625580">
                  <a:extLst>
                    <a:ext uri="{9D8B030D-6E8A-4147-A177-3AD203B41FA5}">
                      <a16:colId xmlns:a16="http://schemas.microsoft.com/office/drawing/2014/main" val="20000"/>
                    </a:ext>
                  </a:extLst>
                </a:gridCol>
                <a:gridCol w="1533215">
                  <a:extLst>
                    <a:ext uri="{9D8B030D-6E8A-4147-A177-3AD203B41FA5}">
                      <a16:colId xmlns:a16="http://schemas.microsoft.com/office/drawing/2014/main" val="20001"/>
                    </a:ext>
                  </a:extLst>
                </a:gridCol>
              </a:tblGrid>
              <a:tr h="235947">
                <a:tc>
                  <a:txBody>
                    <a:bodyPr/>
                    <a:lstStyle/>
                    <a:p>
                      <a:r>
                        <a:rPr lang="de-CH" sz="1000" b="0" dirty="0">
                          <a:latin typeface="Calibri" panose="020F0502020204030204" pitchFamily="34" charset="0"/>
                        </a:rPr>
                        <a:t>Modell</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b="0" dirty="0">
                          <a:latin typeface="Calibri" panose="020F0502020204030204" pitchFamily="34" charset="0"/>
                        </a:rPr>
                        <a:t>Farbe</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156234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a:t>
            </a:r>
            <a:br>
              <a:rPr lang="de-CH" dirty="0">
                <a:latin typeface="Calibri" panose="020F0502020204030204" pitchFamily="34" charset="0"/>
              </a:rPr>
            </a:br>
            <a:r>
              <a:rPr lang="de-CH" dirty="0" err="1">
                <a:latin typeface="Calibri" panose="020F0502020204030204" pitchFamily="34" charset="0"/>
              </a:rPr>
              <a:t>raglan</a:t>
            </a:r>
            <a:r>
              <a:rPr lang="de-CH" dirty="0">
                <a:latin typeface="Calibri" panose="020F0502020204030204" pitchFamily="34" charset="0"/>
              </a:rPr>
              <a:t> one blau-weiss</a:t>
            </a:r>
          </a:p>
        </p:txBody>
      </p:sp>
      <p:pic>
        <p:nvPicPr>
          <p:cNvPr id="3676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7360" y="1461135"/>
            <a:ext cx="7217172" cy="34545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4715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a:t>
            </a:r>
            <a:br>
              <a:rPr lang="de-CH" dirty="0">
                <a:latin typeface="Calibri" panose="020F0502020204030204" pitchFamily="34" charset="0"/>
              </a:rPr>
            </a:br>
            <a:r>
              <a:rPr lang="de-CH" dirty="0">
                <a:latin typeface="Calibri" panose="020F0502020204030204" pitchFamily="34" charset="0"/>
              </a:rPr>
              <a:t>Raglan one schwarz-weiss</a:t>
            </a:r>
          </a:p>
        </p:txBody>
      </p:sp>
      <p:pic>
        <p:nvPicPr>
          <p:cNvPr id="3" name="Picture 2"/>
          <p:cNvPicPr>
            <a:picLocks noChangeAspect="1"/>
          </p:cNvPicPr>
          <p:nvPr/>
        </p:nvPicPr>
        <p:blipFill>
          <a:blip r:embed="rId2"/>
          <a:stretch>
            <a:fillRect/>
          </a:stretch>
        </p:blipFill>
        <p:spPr>
          <a:xfrm>
            <a:off x="1962614" y="1492404"/>
            <a:ext cx="6809678" cy="3255877"/>
          </a:xfrm>
          <a:prstGeom prst="rect">
            <a:avLst/>
          </a:prstGeom>
        </p:spPr>
      </p:pic>
    </p:spTree>
    <p:extLst>
      <p:ext uri="{BB962C8B-B14F-4D97-AF65-F5344CB8AC3E}">
        <p14:creationId xmlns:p14="http://schemas.microsoft.com/office/powerpoint/2010/main" val="3241528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a:t>
            </a:r>
            <a:br>
              <a:rPr lang="de-CH" dirty="0">
                <a:latin typeface="Calibri" panose="020F0502020204030204" pitchFamily="34" charset="0"/>
              </a:rPr>
            </a:br>
            <a:r>
              <a:rPr lang="de-CH" dirty="0">
                <a:latin typeface="Calibri" panose="020F0502020204030204" pitchFamily="34" charset="0"/>
              </a:rPr>
              <a:t>Raglan one rot-weiss</a:t>
            </a:r>
          </a:p>
        </p:txBody>
      </p:sp>
      <p:pic>
        <p:nvPicPr>
          <p:cNvPr id="4" name="Picture 3"/>
          <p:cNvPicPr>
            <a:picLocks noChangeAspect="1"/>
          </p:cNvPicPr>
          <p:nvPr/>
        </p:nvPicPr>
        <p:blipFill rotWithShape="1">
          <a:blip r:embed="rId2"/>
          <a:srcRect r="323"/>
          <a:stretch/>
        </p:blipFill>
        <p:spPr>
          <a:xfrm>
            <a:off x="1948749" y="1445551"/>
            <a:ext cx="6890452" cy="3297433"/>
          </a:xfrm>
          <a:prstGeom prst="rect">
            <a:avLst/>
          </a:prstGeom>
        </p:spPr>
      </p:pic>
    </p:spTree>
    <p:extLst>
      <p:ext uri="{BB962C8B-B14F-4D97-AF65-F5344CB8AC3E}">
        <p14:creationId xmlns:p14="http://schemas.microsoft.com/office/powerpoint/2010/main" val="1383889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a:t>
            </a:r>
            <a:br>
              <a:rPr lang="de-CH" dirty="0">
                <a:latin typeface="Calibri" panose="020F0502020204030204" pitchFamily="34" charset="0"/>
              </a:rPr>
            </a:br>
            <a:r>
              <a:rPr lang="de-CH" dirty="0">
                <a:latin typeface="Calibri" panose="020F0502020204030204" pitchFamily="34" charset="0"/>
              </a:rPr>
              <a:t>Raglan one schwarz-rot</a:t>
            </a:r>
          </a:p>
        </p:txBody>
      </p:sp>
      <p:pic>
        <p:nvPicPr>
          <p:cNvPr id="4" name="Picture 3"/>
          <p:cNvPicPr>
            <a:picLocks noChangeAspect="1"/>
          </p:cNvPicPr>
          <p:nvPr/>
        </p:nvPicPr>
        <p:blipFill rotWithShape="1">
          <a:blip r:embed="rId2"/>
          <a:srcRect b="677"/>
          <a:stretch/>
        </p:blipFill>
        <p:spPr>
          <a:xfrm>
            <a:off x="1925524" y="1457092"/>
            <a:ext cx="6853538" cy="3271025"/>
          </a:xfrm>
          <a:prstGeom prst="rect">
            <a:avLst/>
          </a:prstGeom>
        </p:spPr>
      </p:pic>
    </p:spTree>
    <p:extLst>
      <p:ext uri="{BB962C8B-B14F-4D97-AF65-F5344CB8AC3E}">
        <p14:creationId xmlns:p14="http://schemas.microsoft.com/office/powerpoint/2010/main" val="3486036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grössen</a:t>
            </a:r>
          </a:p>
        </p:txBody>
      </p:sp>
      <p:graphicFrame>
        <p:nvGraphicFramePr>
          <p:cNvPr id="3" name="Table 2"/>
          <p:cNvGraphicFramePr>
            <a:graphicFrameLocks noGrp="1"/>
          </p:cNvGraphicFramePr>
          <p:nvPr>
            <p:extLst>
              <p:ext uri="{D42A27DB-BD31-4B8C-83A1-F6EECF244321}">
                <p14:modId xmlns:p14="http://schemas.microsoft.com/office/powerpoint/2010/main" val="1555363334"/>
              </p:ext>
            </p:extLst>
          </p:nvPr>
        </p:nvGraphicFramePr>
        <p:xfrm>
          <a:off x="858044" y="1878330"/>
          <a:ext cx="2354580" cy="222504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70840">
                <a:tc>
                  <a:txBody>
                    <a:bodyPr/>
                    <a:lstStyle/>
                    <a:p>
                      <a:r>
                        <a:rPr lang="de-CH" dirty="0">
                          <a:latin typeface="Calibri" panose="020F0502020204030204" pitchFamily="34" charset="0"/>
                        </a:rPr>
                        <a:t>Grösse</a:t>
                      </a:r>
                    </a:p>
                  </a:txBody>
                  <a:tcPr/>
                </a:tc>
                <a:tc>
                  <a:txBody>
                    <a:bodyPr/>
                    <a:lstStyle/>
                    <a:p>
                      <a:r>
                        <a:rPr lang="de-CH" dirty="0">
                          <a:latin typeface="Calibri" panose="020F0502020204030204" pitchFamily="34" charset="0"/>
                        </a:rPr>
                        <a:t>Anzahl</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XS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M</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5"/>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417590652"/>
              </p:ext>
            </p:extLst>
          </p:nvPr>
        </p:nvGraphicFramePr>
        <p:xfrm>
          <a:off x="3936524" y="1878330"/>
          <a:ext cx="2354580" cy="221996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44170">
                <a:tc>
                  <a:txBody>
                    <a:bodyPr/>
                    <a:lstStyle/>
                    <a:p>
                      <a:r>
                        <a:rPr lang="de-CH" dirty="0">
                          <a:latin typeface="Calibri" panose="020F0502020204030204" pitchFamily="34" charset="0"/>
                        </a:rPr>
                        <a:t>Grösse</a:t>
                      </a:r>
                    </a:p>
                  </a:txBody>
                  <a:tcPr/>
                </a:tc>
                <a:tc>
                  <a:txBody>
                    <a:bodyPr/>
                    <a:lstStyle/>
                    <a:p>
                      <a:r>
                        <a:rPr lang="de-CH" dirty="0">
                          <a:latin typeface="Calibri" panose="020F0502020204030204" pitchFamily="34" charset="0"/>
                        </a:rPr>
                        <a:t>Anzahl</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S</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M</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L</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XXL</a:t>
                      </a:r>
                    </a:p>
                  </a:txBody>
                  <a:tcPr/>
                </a:tc>
                <a:tc>
                  <a:txBody>
                    <a:bodyPr/>
                    <a:lstStyle/>
                    <a:p>
                      <a:endParaRPr lang="de-CH" dirty="0">
                        <a:latin typeface="+mj-lt"/>
                      </a:endParaRPr>
                    </a:p>
                  </a:txBody>
                  <a:tcPr/>
                </a:tc>
                <a:extLst>
                  <a:ext uri="{0D108BD9-81ED-4DB2-BD59-A6C34878D82A}">
                    <a16:rowId xmlns:a16="http://schemas.microsoft.com/office/drawing/2014/main" val="10005"/>
                  </a:ext>
                </a:extLst>
              </a:tr>
            </a:tbl>
          </a:graphicData>
        </a:graphic>
      </p:graphicFrame>
      <p:sp>
        <p:nvSpPr>
          <p:cNvPr id="5" name="TextBox 4"/>
          <p:cNvSpPr txBox="1"/>
          <p:nvPr/>
        </p:nvSpPr>
        <p:spPr>
          <a:xfrm>
            <a:off x="858044" y="153162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Frauen</a:t>
            </a:r>
          </a:p>
        </p:txBody>
      </p:sp>
      <p:sp>
        <p:nvSpPr>
          <p:cNvPr id="6" name="TextBox 5"/>
          <p:cNvSpPr txBox="1"/>
          <p:nvPr/>
        </p:nvSpPr>
        <p:spPr>
          <a:xfrm>
            <a:off x="3936524" y="153924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Männer</a:t>
            </a:r>
          </a:p>
        </p:txBody>
      </p:sp>
    </p:spTree>
    <p:extLst>
      <p:ext uri="{BB962C8B-B14F-4D97-AF65-F5344CB8AC3E}">
        <p14:creationId xmlns:p14="http://schemas.microsoft.com/office/powerpoint/2010/main" val="1534730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Details</a:t>
            </a:r>
          </a:p>
        </p:txBody>
      </p:sp>
      <p:graphicFrame>
        <p:nvGraphicFramePr>
          <p:cNvPr id="3" name="Table 2"/>
          <p:cNvGraphicFramePr>
            <a:graphicFrameLocks noGrp="1"/>
          </p:cNvGraphicFramePr>
          <p:nvPr>
            <p:extLst>
              <p:ext uri="{D42A27DB-BD31-4B8C-83A1-F6EECF244321}">
                <p14:modId xmlns:p14="http://schemas.microsoft.com/office/powerpoint/2010/main" val="1939782097"/>
              </p:ext>
            </p:extLst>
          </p:nvPr>
        </p:nvGraphicFramePr>
        <p:xfrm>
          <a:off x="403860" y="1322134"/>
          <a:ext cx="4922520" cy="1154366"/>
        </p:xfrm>
        <a:graphic>
          <a:graphicData uri="http://schemas.openxmlformats.org/drawingml/2006/table">
            <a:tbl>
              <a:tblPr firstRow="1" bandRow="1">
                <a:tableStyleId>{16D9F66E-5EB9-4882-86FB-DCBF35E3C3E4}</a:tableStyleId>
              </a:tblPr>
              <a:tblGrid>
                <a:gridCol w="130302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235947">
                <a:tc>
                  <a:txBody>
                    <a:bodyPr/>
                    <a:lstStyle/>
                    <a:p>
                      <a:r>
                        <a:rPr lang="de-CH" sz="1000" dirty="0">
                          <a:latin typeface="Calibri" panose="020F0502020204030204" pitchFamily="34" charset="0"/>
                        </a:rPr>
                        <a:t>Firma</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dirty="0">
                          <a:latin typeface="Calibri" panose="020F0502020204030204" pitchFamily="34" charset="0"/>
                        </a:rPr>
                        <a:t>Kontaktperson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r>
                        <a:rPr lang="de-CH" sz="1000" dirty="0">
                          <a:latin typeface="Calibri" panose="020F0502020204030204" pitchFamily="34" charset="0"/>
                        </a:rPr>
                        <a:t>Email</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Telefon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r h="175260">
                <a:tc>
                  <a:txBody>
                    <a:bodyPr/>
                    <a:lstStyle/>
                    <a:p>
                      <a:r>
                        <a:rPr lang="de-CH" sz="1000" dirty="0">
                          <a:latin typeface="Calibri" panose="020F0502020204030204" pitchFamily="34" charset="0"/>
                        </a:rPr>
                        <a:t>Lieferadresse</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4"/>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2368980914"/>
              </p:ext>
            </p:extLst>
          </p:nvPr>
        </p:nvGraphicFramePr>
        <p:xfrm>
          <a:off x="396240" y="2735580"/>
          <a:ext cx="8092440" cy="1609330"/>
        </p:xfrm>
        <a:graphic>
          <a:graphicData uri="http://schemas.openxmlformats.org/drawingml/2006/table">
            <a:tbl>
              <a:tblPr firstRow="1" bandRow="1">
                <a:tableStyleId>{16D9F66E-5EB9-4882-86FB-DCBF35E3C3E4}</a:tableStyleId>
              </a:tblPr>
              <a:tblGrid>
                <a:gridCol w="3756660">
                  <a:extLst>
                    <a:ext uri="{9D8B030D-6E8A-4147-A177-3AD203B41FA5}">
                      <a16:colId xmlns:a16="http://schemas.microsoft.com/office/drawing/2014/main" val="20000"/>
                    </a:ext>
                  </a:extLst>
                </a:gridCol>
                <a:gridCol w="4335780">
                  <a:extLst>
                    <a:ext uri="{9D8B030D-6E8A-4147-A177-3AD203B41FA5}">
                      <a16:colId xmlns:a16="http://schemas.microsoft.com/office/drawing/2014/main" val="20001"/>
                    </a:ext>
                  </a:extLst>
                </a:gridCol>
              </a:tblGrid>
              <a:tr h="23594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CH" sz="1000" b="0" kern="1200">
                          <a:solidFill>
                            <a:schemeClr val="dk1"/>
                          </a:solidFill>
                          <a:latin typeface="Calibri" panose="020F0502020204030204" pitchFamily="34" charset="0"/>
                          <a:ea typeface="+mn-ea"/>
                          <a:cs typeface="+mn-cs"/>
                        </a:rPr>
                        <a:t>An welchem/n Event/s nehmen Sie teil?</a:t>
                      </a:r>
                      <a:endParaRPr lang="de-CH" sz="1000" b="0" kern="1200" dirty="0">
                        <a:solidFill>
                          <a:schemeClr val="dk1"/>
                        </a:solidFill>
                        <a:latin typeface="Calibri" panose="020F0502020204030204" pitchFamily="34" charset="0"/>
                        <a:ea typeface="+mn-ea"/>
                        <a:cs typeface="+mn-cs"/>
                      </a:endParaRP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dirty="0">
                          <a:latin typeface="Calibri" panose="020F0502020204030204" pitchFamily="34" charset="0"/>
                        </a:rPr>
                        <a:t>Hatten Sie bereits im Vorjahr Shirts bestellt und möchten dasselbe Design?</a:t>
                      </a:r>
                    </a:p>
                    <a:p>
                      <a:r>
                        <a:rPr lang="de-CH" sz="900" dirty="0">
                          <a:latin typeface="Calibri" panose="020F0502020204030204" pitchFamily="34" charset="0"/>
                          <a:sym typeface="Wingdings" panose="05000000000000000000" pitchFamily="2" charset="2"/>
                        </a:rPr>
                        <a:t> </a:t>
                      </a:r>
                      <a:r>
                        <a:rPr lang="de-CH" sz="900" dirty="0">
                          <a:latin typeface="Calibri" panose="020F0502020204030204" pitchFamily="34" charset="0"/>
                        </a:rPr>
                        <a:t>Geben Sie dennoch das Modell an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Nur für B2Run: Möchten Sie eine Lieferung in die Firma oder direkt an den Lauf?</a:t>
                      </a:r>
                    </a:p>
                    <a:p>
                      <a:pPr marL="171450" marR="0" lvl="0" indent="-171450" algn="l" defTabSz="914400" rtl="0" eaLnBrk="1" fontAlgn="auto" latinLnBrk="0" hangingPunct="1">
                        <a:lnSpc>
                          <a:spcPct val="100000"/>
                        </a:lnSpc>
                        <a:spcBef>
                          <a:spcPts val="0"/>
                        </a:spcBef>
                        <a:spcAft>
                          <a:spcPts val="0"/>
                        </a:spcAft>
                        <a:buClrTx/>
                        <a:buSzTx/>
                        <a:buFont typeface="Wingdings"/>
                        <a:buChar char="à"/>
                        <a:tabLst/>
                        <a:defRPr/>
                      </a:pPr>
                      <a:r>
                        <a:rPr kumimoji="0" lang="de-CH"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Lieferung in Firma bei Bestellung bis 6 Wochen vor Lauf möglich</a:t>
                      </a:r>
                    </a:p>
                    <a:p>
                      <a:pPr marL="171450" marR="0" lvl="0" indent="-171450" algn="l" defTabSz="914400" rtl="0" eaLnBrk="1" fontAlgn="auto" latinLnBrk="0" hangingPunct="1">
                        <a:lnSpc>
                          <a:spcPct val="100000"/>
                        </a:lnSpc>
                        <a:spcBef>
                          <a:spcPts val="0"/>
                        </a:spcBef>
                        <a:spcAft>
                          <a:spcPts val="0"/>
                        </a:spcAft>
                        <a:buClrTx/>
                        <a:buSzTx/>
                        <a:buFont typeface="Wingdings"/>
                        <a:buChar char="à"/>
                        <a:tabLst/>
                        <a:defRPr/>
                      </a:pPr>
                      <a:r>
                        <a:rPr kumimoji="0" lang="de-CH"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Bei Lieferung in Firma kommen noch die Versandkosten hinzu</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Bemerkungen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16208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001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gt;&lt;version val=&quot;14536&quot;/&gt;&lt;partner val=&quot;530&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 val=&quot;.&quot;&gt;.&lt;/m_chDecimalSymbol&gt;&lt;m_nGroupingDigits val=&quot;3&quot;/&gt;&lt;m_chGroupingSymbol val=&quot;&amp;apos;&quot;&gt;&amp;apos;&lt;/m_chGroupingSymbol&gt;&lt;/m_precDefault&gt;&lt;/CDefaultPrec&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Infront_PPT_Content">
  <a:themeElements>
    <a:clrScheme name="B2Run">
      <a:dk1>
        <a:srgbClr val="000000"/>
      </a:dk1>
      <a:lt1>
        <a:srgbClr val="FFFFFF"/>
      </a:lt1>
      <a:dk2>
        <a:srgbClr val="E37222"/>
      </a:dk2>
      <a:lt2>
        <a:srgbClr val="DDDDDD"/>
      </a:lt2>
      <a:accent1>
        <a:srgbClr val="DDDDDD"/>
      </a:accent1>
      <a:accent2>
        <a:srgbClr val="DE3831"/>
      </a:accent2>
      <a:accent3>
        <a:srgbClr val="EAAB50"/>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blackWhite">
        <a:solidFill>
          <a:srgbClr val="00A7E2"/>
        </a:solidFill>
        <a:ln>
          <a:noFill/>
        </a:ln>
        <a:effectLst>
          <a:outerShdw blurRad="114300" dist="38100" dir="4200000" algn="ctr" rotWithShape="0">
            <a:schemeClr val="accent4">
              <a:lumMod val="75000"/>
            </a:schemeClr>
          </a:outerShdw>
        </a:effectLst>
      </a:spPr>
      <a:bodyPr rtlCol="0" anchor="ctr"/>
      <a:lstStyle>
        <a:defPPr algn="l">
          <a:defRPr sz="1000" dirty="0">
            <a:solidFill>
              <a:schemeClr val="bg1"/>
            </a:solidFill>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Neues Dokument" ma:contentTypeID="0x010100D20A10F8A5655345B0B2E1281D4696D1" ma:contentTypeVersion="" ma:contentTypeDescription="" ma:contentTypeScope="" ma:versionID="49c94caa880d3fd0d5f89b35ef8b1735">
  <xsd:schema xmlns:xsd="http://www.w3.org/2001/XMLSchema" xmlns:xs="http://www.w3.org/2001/XMLSchema" xmlns:p="http://schemas.microsoft.com/office/2006/metadata/properties" xmlns:ns1="http://schemas.microsoft.com/sharepoint/v3" targetNamespace="http://schemas.microsoft.com/office/2006/metadata/properties" ma:root="true" ma:fieldsID="cbf8be5df21b7caf394fa7088eb19471" ns1:_="">
    <xsd:import namespace="http://schemas.microsoft.com/sharepoint/v3"/>
    <xsd:element name="properties">
      <xsd:complexType>
        <xsd:sequence>
          <xsd:element name="documentManagement">
            <xsd:complexType>
              <xsd:all>
                <xsd:element ref="ns1:Inhalt"/>
                <xsd:element ref="ns1:Projektphase"/>
                <xsd:element ref="ns1:Abteilung"/>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nhalt" ma:index="7" ma:displayName="Inhalt" ma:list="{52C0FB4F-0755-46F3-9F55-53338E6EE1EE}" ma:internalName="Inhalt" ma:showField="Title">
      <xsd:simpleType>
        <xsd:restriction base="dms:Lookup"/>
      </xsd:simpleType>
    </xsd:element>
    <xsd:element name="Projektphase" ma:index="8" ma:displayName="Projektphase" ma:list="{40235C8E-15A1-49DE-8315-C470354ED4B3}" ma:internalName="Projektphase" ma:showField="Title">
      <xsd:simpleType>
        <xsd:restriction base="dms:Lookup"/>
      </xsd:simpleType>
    </xsd:element>
    <xsd:element name="Abteilung" ma:index="9" ma:displayName="Abteilung" ma:list="{73078DA4-5411-4C27-AB3A-C40C878E4998}" ma:internalName="Abteilung"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xsd:element ref="dc:title" minOccurs="0" maxOccurs="1" ma:index="3"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LongProperties xmlns="http://schemas.microsoft.com/office/2006/metadata/longProperties"/>
</file>

<file path=customXml/item4.xml><?xml version="1.0" encoding="utf-8"?>
<p:properties xmlns:p="http://schemas.microsoft.com/office/2006/metadata/properties" xmlns:xsi="http://www.w3.org/2001/XMLSchema-instance">
  <documentManagement>
    <Inhalt xmlns="http://schemas.microsoft.com/sharepoint/v3">5</Inhalt>
    <Abteilung xmlns="http://schemas.microsoft.com/sharepoint/v3">2</Abteilung>
    <Projektphase xmlns="http://schemas.microsoft.com/sharepoint/v3">2</Projektphase>
  </documentManagement>
</p:properties>
</file>

<file path=customXml/itemProps1.xml><?xml version="1.0" encoding="utf-8"?>
<ds:datastoreItem xmlns:ds="http://schemas.openxmlformats.org/officeDocument/2006/customXml" ds:itemID="{DDED5643-1A80-4FA0-BD53-53C37CF2B13D}">
  <ds:schemaRefs>
    <ds:schemaRef ds:uri="http://schemas.microsoft.com/sharepoint/v3/contenttype/forms"/>
  </ds:schemaRefs>
</ds:datastoreItem>
</file>

<file path=customXml/itemProps2.xml><?xml version="1.0" encoding="utf-8"?>
<ds:datastoreItem xmlns:ds="http://schemas.openxmlformats.org/officeDocument/2006/customXml" ds:itemID="{1E203E26-A9C3-4CFD-A289-25C452E99B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CAE167B-798A-4A51-8F5D-36181A2B0A27}">
  <ds:schemaRefs>
    <ds:schemaRef ds:uri="http://schemas.microsoft.com/office/2006/metadata/longProperties"/>
  </ds:schemaRefs>
</ds:datastoreItem>
</file>

<file path=customXml/itemProps4.xml><?xml version="1.0" encoding="utf-8"?>
<ds:datastoreItem xmlns:ds="http://schemas.openxmlformats.org/officeDocument/2006/customXml" ds:itemID="{C2CB3AAE-7CC1-47EC-B75F-79BA346C2007}">
  <ds:schemaRef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B2Run_GER_PPT-template</Template>
  <TotalTime>0</TotalTime>
  <Words>127</Words>
  <Application>Microsoft Office PowerPoint</Application>
  <PresentationFormat>On-screen Show (16:9)</PresentationFormat>
  <Paragraphs>37</Paragraphs>
  <Slides>10</Slides>
  <Notes>0</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10</vt:i4>
      </vt:variant>
    </vt:vector>
  </HeadingPairs>
  <TitlesOfParts>
    <vt:vector size="23" baseType="lpstr">
      <vt:lpstr>Arial</vt:lpstr>
      <vt:lpstr>Calibri</vt:lpstr>
      <vt:lpstr>Courier New</vt:lpstr>
      <vt:lpstr>Foco</vt:lpstr>
      <vt:lpstr>Foco Black</vt:lpstr>
      <vt:lpstr>Foco Light</vt:lpstr>
      <vt:lpstr>Interstate Black</vt:lpstr>
      <vt:lpstr>Interstate Regular</vt:lpstr>
      <vt:lpstr>Wingdings</vt:lpstr>
      <vt:lpstr>B2Run_GER_PPT-template</vt:lpstr>
      <vt:lpstr>2_Infront_PPT_Content</vt:lpstr>
      <vt:lpstr>1_B2Run_GER_PPT-template</vt:lpstr>
      <vt:lpstr>think-cell Folie</vt:lpstr>
      <vt:lpstr>PowerPoint Presentation</vt:lpstr>
      <vt:lpstr>PowerPoint Presentation</vt:lpstr>
      <vt:lpstr>Neutrale funktionsshirts</vt:lpstr>
      <vt:lpstr>Layout für druck –  raglan one blau-weiss</vt:lpstr>
      <vt:lpstr>Layout für druck –  Raglan one schwarz-weiss</vt:lpstr>
      <vt:lpstr>Layout für druck –  Raglan one rot-weiss</vt:lpstr>
      <vt:lpstr>Layout für druck –  Raglan one schwarz-rot</vt:lpstr>
      <vt:lpstr>grössen</vt:lpstr>
      <vt:lpstr>Details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Gehen auch Sie an den Start 2017</dc:title>
  <dc:creator>Microsoft Office User</dc:creator>
  <cp:lastModifiedBy>Valentina Galgano</cp:lastModifiedBy>
  <cp:revision>128</cp:revision>
  <cp:lastPrinted>2017-03-08T12:29:08Z</cp:lastPrinted>
  <dcterms:created xsi:type="dcterms:W3CDTF">2016-12-06T07:16:08Z</dcterms:created>
  <dcterms:modified xsi:type="dcterms:W3CDTF">2023-01-16T10:03:38Z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niversal Objects">
    <vt:bool>true</vt:bool>
  </property>
  <property fmtid="{D5CDD505-2E9C-101B-9397-08002B2CF9AE}" pid="3" name="NotesPageLayout">
    <vt:lpwstr>Message</vt:lpwstr>
  </property>
  <property fmtid="{D5CDD505-2E9C-101B-9397-08002B2CF9AE}" pid="4" name="Event">
    <vt:lpwstr/>
  </property>
  <property fmtid="{D5CDD505-2E9C-101B-9397-08002B2CF9AE}" pid="5" name="Delivery Date">
    <vt:lpwstr/>
  </property>
  <property fmtid="{D5CDD505-2E9C-101B-9397-08002B2CF9AE}" pid="6" name="DocIDinTitle">
    <vt:bool>false</vt:bool>
  </property>
  <property fmtid="{D5CDD505-2E9C-101B-9397-08002B2CF9AE}" pid="7" name="DocIDinSlide">
    <vt:bool>true</vt:bool>
  </property>
  <property fmtid="{D5CDD505-2E9C-101B-9397-08002B2CF9AE}" pid="8" name="DocIDPosition">
    <vt:i4>0</vt:i4>
  </property>
  <property fmtid="{D5CDD505-2E9C-101B-9397-08002B2CF9AE}" pid="9" name="DocID">
    <vt:lpwstr/>
  </property>
  <property fmtid="{D5CDD505-2E9C-101B-9397-08002B2CF9AE}" pid="10" name="Title">
    <vt:lpwstr>Opportunities for sports in interactive entertainment </vt:lpwstr>
  </property>
  <property fmtid="{D5CDD505-2E9C-101B-9397-08002B2CF9AE}" pid="11" name="Final">
    <vt:bool>true</vt:bool>
  </property>
  <property fmtid="{D5CDD505-2E9C-101B-9397-08002B2CF9AE}" pid="12" name="taskPaneGUID">
    <vt:lpwstr>2e479b78-d18a-4900-8783-0f2592165358</vt:lpwstr>
  </property>
  <property fmtid="{D5CDD505-2E9C-101B-9397-08002B2CF9AE}" pid="13" name="TaskPaneEnabled">
    <vt:lpwstr>False</vt:lpwstr>
  </property>
</Properties>
</file>