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6"/>
  </p:notesMasterIdLst>
  <p:handoutMasterIdLst>
    <p:handoutMasterId r:id="rId17"/>
  </p:handoutMasterIdLst>
  <p:sldIdLst>
    <p:sldId id="437" r:id="rId8"/>
    <p:sldId id="465" r:id="rId9"/>
    <p:sldId id="430" r:id="rId10"/>
    <p:sldId id="466" r:id="rId11"/>
    <p:sldId id="458" r:id="rId12"/>
    <p:sldId id="443" r:id="rId13"/>
    <p:sldId id="444" r:id="rId14"/>
    <p:sldId id="375" r:id="rId15"/>
  </p:sldIdLst>
  <p:sldSz cx="9144000" cy="5143500" type="screen16x9"/>
  <p:notesSz cx="6797675" cy="9872663"/>
  <p:custDataLst>
    <p:tags r:id="rId18"/>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8.png"/><Relationship Id="rId7"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www.b2run.ch/" TargetMode="External"/><Relationship Id="rId5" Type="http://schemas.openxmlformats.org/officeDocument/2006/relationships/hyperlink" Target="mailto:info@b2run.ch" TargetMode="External"/><Relationship Id="rId4"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3"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1"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A35DF67-CAE3-4D93-BB66-3F9ABEA6BDE7}"/>
              </a:ext>
            </a:extLst>
          </p:cNvPr>
          <p:cNvPicPr>
            <a:picLocks noChangeAspect="1"/>
          </p:cNvPicPr>
          <p:nvPr userDrawn="1"/>
        </p:nvPicPr>
        <p:blipFill>
          <a:blip r:embed="rId2"/>
          <a:stretch>
            <a:fillRect/>
          </a:stretch>
        </p:blipFill>
        <p:spPr>
          <a:xfrm>
            <a:off x="296825" y="1497795"/>
            <a:ext cx="8476565" cy="3208884"/>
          </a:xfrm>
          <a:prstGeom prst="rect">
            <a:avLst/>
          </a:prstGeom>
        </p:spPr>
      </p:pic>
      <p:pic>
        <p:nvPicPr>
          <p:cNvPr id="7" name="Picture 6">
            <a:extLst>
              <a:ext uri="{FF2B5EF4-FFF2-40B4-BE49-F238E27FC236}">
                <a16:creationId xmlns:a16="http://schemas.microsoft.com/office/drawing/2014/main" id="{F39D6500-8D6D-4E5B-84FA-CF2A02890CEF}"/>
              </a:ext>
            </a:extLst>
          </p:cNvPr>
          <p:cNvPicPr>
            <a:picLocks noChangeAspect="1"/>
          </p:cNvPicPr>
          <p:nvPr userDrawn="1"/>
        </p:nvPicPr>
        <p:blipFill>
          <a:blip r:embed="rId3"/>
          <a:stretch>
            <a:fillRect/>
          </a:stretch>
        </p:blipFill>
        <p:spPr>
          <a:xfrm>
            <a:off x="296825" y="452273"/>
            <a:ext cx="5232105" cy="389530"/>
          </a:xfrm>
          <a:prstGeom prst="rect">
            <a:avLst/>
          </a:prstGeom>
        </p:spPr>
      </p:pic>
      <p:pic>
        <p:nvPicPr>
          <p:cNvPr id="4" name="Picture 3">
            <a:extLst>
              <a:ext uri="{FF2B5EF4-FFF2-40B4-BE49-F238E27FC236}">
                <a16:creationId xmlns:a16="http://schemas.microsoft.com/office/drawing/2014/main" id="{4D317AD8-7B53-485C-96EA-C1948E48C294}"/>
              </a:ext>
            </a:extLst>
          </p:cNvPr>
          <p:cNvPicPr>
            <a:picLocks noChangeAspect="1"/>
          </p:cNvPicPr>
          <p:nvPr userDrawn="1"/>
        </p:nvPicPr>
        <p:blipFill>
          <a:blip r:embed="rId2"/>
          <a:stretch>
            <a:fillRect/>
          </a:stretch>
        </p:blipFill>
        <p:spPr>
          <a:xfrm>
            <a:off x="296825" y="1497795"/>
            <a:ext cx="8476565" cy="3208884"/>
          </a:xfrm>
          <a:prstGeom prst="rect">
            <a:avLst/>
          </a:prstGeom>
        </p:spPr>
      </p:pic>
      <p:sp>
        <p:nvSpPr>
          <p:cNvPr id="5" name="Rectangle 4">
            <a:extLst>
              <a:ext uri="{FF2B5EF4-FFF2-40B4-BE49-F238E27FC236}">
                <a16:creationId xmlns:a16="http://schemas.microsoft.com/office/drawing/2014/main" id="{26157095-FBE1-41CC-988B-1DD8AC69430C}"/>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46736BAD-0EA8-4AB7-8382-890BFD2B72CA}"/>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1" name="Grafik 10">
            <a:extLst>
              <a:ext uri="{FF2B5EF4-FFF2-40B4-BE49-F238E27FC236}">
                <a16:creationId xmlns:a16="http://schemas.microsoft.com/office/drawing/2014/main" id="{DC3F2FAD-15CF-40BC-A622-844AA26D0EA0}"/>
              </a:ext>
            </a:extLst>
          </p:cNvPr>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18186FF8-79C0-49D1-B2EF-1E3B378F7535}"/>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CFDFC42-7DBB-4376-9D32-1A482BBBCBD6}"/>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19" name="TextBox 18">
            <a:extLst>
              <a:ext uri="{FF2B5EF4-FFF2-40B4-BE49-F238E27FC236}">
                <a16:creationId xmlns:a16="http://schemas.microsoft.com/office/drawing/2014/main" id="{0DC1CC96-F09C-46DF-8EFE-6B8FBB2DF62D}"/>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8"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2"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2423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www.b2run.ch</a:t>
            </a:r>
            <a:endParaRPr lang="de-CH"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0"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239102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17" Type="http://schemas.openxmlformats.org/officeDocument/2006/relationships/image" Target="../media/image11.png"/><Relationship Id="rId2" Type="http://schemas.openxmlformats.org/officeDocument/2006/relationships/slideLayout" Target="../slideLayouts/slideLayout9.xml"/><Relationship Id="rId16" Type="http://schemas.microsoft.com/office/2007/relationships/hdphoto" Target="../media/hdphoto1.wdp"/><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0.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oleObject" Target="../embeddings/oleObject5.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ags" Target="../tags/tag6.xml"/><Relationship Id="rId5" Type="http://schemas.openxmlformats.org/officeDocument/2006/relationships/slideLayout" Target="../slideLayouts/slideLayout22.xml"/><Relationship Id="rId10" Type="http://schemas.openxmlformats.org/officeDocument/2006/relationships/vmlDrawing" Target="../drawings/vmlDrawing5.v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6"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5"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711E56ED-5989-45EA-9BBF-5B14A60D894B}"/>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ackgroundRemoval t="0" b="71854" l="1871" r="61650">
                        <a14:foregroundMark x1="8248" y1="30664" x2="8248" y2="30664"/>
                        <a14:foregroundMark x1="9864" y1="11442" x2="7908" y2="54233"/>
                        <a14:foregroundMark x1="7908" y1="54233" x2="9524" y2="11442"/>
                        <a14:foregroundMark x1="9524" y1="11442" x2="4422" y2="46453"/>
                        <a14:foregroundMark x1="4422" y1="46453" x2="9609" y2="62243"/>
                        <a14:foregroundMark x1="6718" y1="4348" x2="18878" y2="0"/>
                        <a14:foregroundMark x1="3741" y1="65675" x2="17602" y2="61098"/>
                        <a14:foregroundMark x1="17602" y1="61098" x2="26105" y2="50801"/>
                        <a14:foregroundMark x1="25850" y1="70023" x2="39711" y2="69336"/>
                        <a14:foregroundMark x1="39711" y1="69336" x2="43112" y2="69336"/>
                        <a14:foregroundMark x1="53146" y1="5034" x2="56122" y2="65675"/>
                        <a14:foregroundMark x1="57738" y1="7780" x2="58759" y2="37757"/>
                        <a14:foregroundMark x1="60374" y1="19908" x2="61650" y2="20595"/>
                        <a14:foregroundMark x1="55017" y1="69336" x2="58503" y2="72082"/>
                        <a14:foregroundMark x1="1871" y1="64302" x2="1871" y2="64302"/>
                      </a14:backgroundRemoval>
                    </a14:imgEffect>
                  </a14:imgLayer>
                </a14:imgProps>
              </a:ext>
            </a:extLst>
          </a:blip>
          <a:srcRect r="36979" b="24256"/>
          <a:stretch/>
        </p:blipFill>
        <p:spPr>
          <a:xfrm>
            <a:off x="8260423" y="154505"/>
            <a:ext cx="753344" cy="336457"/>
          </a:xfrm>
          <a:prstGeom prst="rect">
            <a:avLst/>
          </a:prstGeom>
        </p:spPr>
      </p:pic>
      <p:pic>
        <p:nvPicPr>
          <p:cNvPr id="15" name="Grafik 3">
            <a:extLst>
              <a:ext uri="{FF2B5EF4-FFF2-40B4-BE49-F238E27FC236}">
                <a16:creationId xmlns:a16="http://schemas.microsoft.com/office/drawing/2014/main" id="{B986AE4E-77ED-4EA5-AC7B-9AF63376704F}"/>
              </a:ext>
            </a:extLst>
          </p:cNvPr>
          <p:cNvPicPr>
            <a:picLocks noChangeAspect="1"/>
          </p:cNvPicPr>
          <p:nvPr userDrawn="1"/>
        </p:nvPicPr>
        <p:blipFill>
          <a:blip r:embed="rId17"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0"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6"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2"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a:t>
            </a:r>
            <a:r>
              <a:rPr lang="de-CH" dirty="0" err="1">
                <a:latin typeface="Calibri" panose="020F0502020204030204" pitchFamily="34" charset="0"/>
              </a:rPr>
              <a:t>funktionsshirts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err="1">
                <a:latin typeface="Calibri" panose="020F0502020204030204" pitchFamily="34" charset="0"/>
              </a:rPr>
              <a:t>raglan</a:t>
            </a:r>
            <a:r>
              <a:rPr lang="de-CH" dirty="0">
                <a:latin typeface="Calibri" panose="020F0502020204030204" pitchFamily="34" charset="0"/>
              </a:rPr>
              <a:t> sleeve weiss-orange</a:t>
            </a:r>
          </a:p>
        </p:txBody>
      </p:sp>
      <p:pic>
        <p:nvPicPr>
          <p:cNvPr id="3" name="Picture 2"/>
          <p:cNvPicPr>
            <a:picLocks noChangeAspect="1"/>
          </p:cNvPicPr>
          <p:nvPr/>
        </p:nvPicPr>
        <p:blipFill>
          <a:blip r:embed="rId2"/>
          <a:stretch>
            <a:fillRect/>
          </a:stretch>
        </p:blipFill>
        <p:spPr>
          <a:xfrm>
            <a:off x="1897965" y="1481137"/>
            <a:ext cx="7101533" cy="3395663"/>
          </a:xfrm>
          <a:prstGeom prst="rect">
            <a:avLst/>
          </a:prstGeom>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Raglan sleeve weiss-</a:t>
            </a:r>
            <a:r>
              <a:rPr lang="de-CH" dirty="0" err="1">
                <a:latin typeface="Calibri" panose="020F0502020204030204" pitchFamily="34" charset="0"/>
              </a:rPr>
              <a:t>navy</a:t>
            </a:r>
            <a:r>
              <a:rPr lang="de-CH" dirty="0">
                <a:latin typeface="Calibri" panose="020F0502020204030204" pitchFamily="34" charset="0"/>
              </a:rPr>
              <a:t> </a:t>
            </a:r>
          </a:p>
        </p:txBody>
      </p:sp>
      <p:pic>
        <p:nvPicPr>
          <p:cNvPr id="4" name="Picture 3"/>
          <p:cNvPicPr>
            <a:picLocks noChangeAspect="1"/>
          </p:cNvPicPr>
          <p:nvPr/>
        </p:nvPicPr>
        <p:blipFill>
          <a:blip r:embed="rId2"/>
          <a:stretch>
            <a:fillRect/>
          </a:stretch>
        </p:blipFill>
        <p:spPr>
          <a:xfrm>
            <a:off x="1944000" y="1481137"/>
            <a:ext cx="7088488" cy="3394721"/>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28707291"/>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3.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CAE167B-798A-4A51-8F5D-36181A2B0A2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111</Words>
  <Application>Microsoft Office PowerPoint</Application>
  <PresentationFormat>On-screen Show (16:9)</PresentationFormat>
  <Paragraphs>35</Paragraphs>
  <Slides>8</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8</vt:i4>
      </vt:variant>
    </vt:vector>
  </HeadingPairs>
  <TitlesOfParts>
    <vt:vector size="21"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raglan sleeve weiss-orange</vt:lpstr>
      <vt:lpstr>Layout für druck –  Raglan sleeve weiss-navy </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130</cp:revision>
  <cp:lastPrinted>2017-03-08T12:29:08Z</cp:lastPrinted>
  <dcterms:created xsi:type="dcterms:W3CDTF">2016-12-06T07:16:08Z</dcterms:created>
  <dcterms:modified xsi:type="dcterms:W3CDTF">2023-01-16T10:04:37Z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