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8"/>
  </p:notesMasterIdLst>
  <p:handoutMasterIdLst>
    <p:handoutMasterId r:id="rId19"/>
  </p:handoutMasterIdLst>
  <p:sldIdLst>
    <p:sldId id="437" r:id="rId8"/>
    <p:sldId id="465" r:id="rId9"/>
    <p:sldId id="430" r:id="rId10"/>
    <p:sldId id="466" r:id="rId11"/>
    <p:sldId id="458" r:id="rId12"/>
    <p:sldId id="459" r:id="rId13"/>
    <p:sldId id="460" r:id="rId14"/>
    <p:sldId id="443" r:id="rId15"/>
    <p:sldId id="444" r:id="rId16"/>
    <p:sldId id="375" r:id="rId17"/>
  </p:sldIdLst>
  <p:sldSz cx="9144000" cy="5143500" type="screen16x9"/>
  <p:notesSz cx="6797675" cy="9872663"/>
  <p:custDataLst>
    <p:tags r:id="rId20"/>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59"/>
            <p14:sldId id="460"/>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6" autoAdjust="0"/>
    <p:restoredTop sz="95968" autoAdjust="0"/>
  </p:normalViewPr>
  <p:slideViewPr>
    <p:cSldViewPr snapToGrid="0">
      <p:cViewPr varScale="1">
        <p:scale>
          <a:sx n="85" d="100"/>
          <a:sy n="85" d="100"/>
        </p:scale>
        <p:origin x="714" y="78"/>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8.png"/><Relationship Id="rId7"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www.b2run.ch/" TargetMode="External"/><Relationship Id="rId5" Type="http://schemas.openxmlformats.org/officeDocument/2006/relationships/hyperlink" Target="mailto:info@b2run.ch" TargetMode="External"/><Relationship Id="rId4" Type="http://schemas.openxmlformats.org/officeDocument/2006/relationships/image" Target="../media/image9.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2939" y="114416"/>
            <a:ext cx="2464857" cy="657135"/>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2"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0"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11</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err="1">
                <a:latin typeface="Calibri" panose="020F0502020204030204" pitchFamily="34" charset="0"/>
              </a:rPr>
              <a:t>Vielen</a:t>
            </a:r>
            <a:r>
              <a:rPr lang="en-GB" sz="4000" kern="0" dirty="0">
                <a:latin typeface="Calibri" panose="020F0502020204030204" pitchFamily="34" charset="0"/>
              </a:rPr>
              <a:t> dank.</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061DE6-BF23-4031-89F3-FE17FADCD923}"/>
              </a:ext>
            </a:extLst>
          </p:cNvPr>
          <p:cNvPicPr>
            <a:picLocks noChangeAspect="1"/>
          </p:cNvPicPr>
          <p:nvPr userDrawn="1"/>
        </p:nvPicPr>
        <p:blipFill>
          <a:blip r:embed="rId2"/>
          <a:stretch>
            <a:fillRect/>
          </a:stretch>
        </p:blipFill>
        <p:spPr>
          <a:xfrm>
            <a:off x="296825" y="1497795"/>
            <a:ext cx="8476565" cy="3208884"/>
          </a:xfrm>
          <a:prstGeom prst="rect">
            <a:avLst/>
          </a:prstGeom>
        </p:spPr>
      </p:pic>
      <p:pic>
        <p:nvPicPr>
          <p:cNvPr id="7" name="Picture 6">
            <a:extLst>
              <a:ext uri="{FF2B5EF4-FFF2-40B4-BE49-F238E27FC236}">
                <a16:creationId xmlns:a16="http://schemas.microsoft.com/office/drawing/2014/main" id="{277DA8BD-19F2-4898-9489-55561151AD64}"/>
              </a:ext>
            </a:extLst>
          </p:cNvPr>
          <p:cNvPicPr>
            <a:picLocks noChangeAspect="1"/>
          </p:cNvPicPr>
          <p:nvPr userDrawn="1"/>
        </p:nvPicPr>
        <p:blipFill>
          <a:blip r:embed="rId3"/>
          <a:stretch>
            <a:fillRect/>
          </a:stretch>
        </p:blipFill>
        <p:spPr>
          <a:xfrm>
            <a:off x="296825" y="452273"/>
            <a:ext cx="5232105" cy="389530"/>
          </a:xfrm>
          <a:prstGeom prst="rect">
            <a:avLst/>
          </a:prstGeom>
        </p:spPr>
      </p:pic>
      <p:pic>
        <p:nvPicPr>
          <p:cNvPr id="4" name="Picture 3">
            <a:extLst>
              <a:ext uri="{FF2B5EF4-FFF2-40B4-BE49-F238E27FC236}">
                <a16:creationId xmlns:a16="http://schemas.microsoft.com/office/drawing/2014/main" id="{BD5724A7-EF5D-40D1-8DF2-680A2165809C}"/>
              </a:ext>
            </a:extLst>
          </p:cNvPr>
          <p:cNvPicPr>
            <a:picLocks noChangeAspect="1"/>
          </p:cNvPicPr>
          <p:nvPr userDrawn="1"/>
        </p:nvPicPr>
        <p:blipFill>
          <a:blip r:embed="rId2"/>
          <a:stretch>
            <a:fillRect/>
          </a:stretch>
        </p:blipFill>
        <p:spPr>
          <a:xfrm>
            <a:off x="296825" y="1497795"/>
            <a:ext cx="8476565" cy="3208884"/>
          </a:xfrm>
          <a:prstGeom prst="rect">
            <a:avLst/>
          </a:prstGeom>
        </p:spPr>
      </p:pic>
      <p:sp>
        <p:nvSpPr>
          <p:cNvPr id="5" name="Rectangle 4">
            <a:extLst>
              <a:ext uri="{FF2B5EF4-FFF2-40B4-BE49-F238E27FC236}">
                <a16:creationId xmlns:a16="http://schemas.microsoft.com/office/drawing/2014/main" id="{B7CCB6E8-8FFA-4531-B40C-4C729A9016E0}"/>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D3487BCD-C189-46C3-9038-A2B9FDAE3A33}"/>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1" name="Grafik 10">
            <a:extLst>
              <a:ext uri="{FF2B5EF4-FFF2-40B4-BE49-F238E27FC236}">
                <a16:creationId xmlns:a16="http://schemas.microsoft.com/office/drawing/2014/main" id="{F8D69B06-8609-4526-A2DA-41E5DF03C102}"/>
              </a:ext>
            </a:extLst>
          </p:cNvPr>
          <p:cNvPicPr>
            <a:picLocks noChangeAspect="1"/>
          </p:cNvPicPr>
          <p:nvPr userDrawn="1"/>
        </p:nvPicPr>
        <p:blipFill rotWithShape="1">
          <a:blip r:embed="rId2"/>
          <a:srcRect l="6818" r="865" b="27087"/>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C4A4D839-5BF9-4341-BB7C-DA5C4D2639D7}"/>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06D1730D-A81C-4AE7-B46D-5FB21DAAD2B5}"/>
              </a:ext>
            </a:extLst>
          </p:cNvPr>
          <p:cNvPicPr>
            <a:picLocks noChangeAspect="1"/>
          </p:cNvPicPr>
          <p:nvPr userDrawn="1"/>
        </p:nvPicPr>
        <p:blipFill>
          <a:blip r:embed="rId3">
            <a:biLevel thresh="25000"/>
          </a:blip>
          <a:stretch>
            <a:fillRect/>
          </a:stretch>
        </p:blipFill>
        <p:spPr>
          <a:xfrm>
            <a:off x="3661218" y="115408"/>
            <a:ext cx="1821564" cy="512531"/>
          </a:xfrm>
          <a:prstGeom prst="rect">
            <a:avLst/>
          </a:prstGeom>
        </p:spPr>
      </p:pic>
      <p:sp>
        <p:nvSpPr>
          <p:cNvPr id="19" name="TextBox 18">
            <a:extLst>
              <a:ext uri="{FF2B5EF4-FFF2-40B4-BE49-F238E27FC236}">
                <a16:creationId xmlns:a16="http://schemas.microsoft.com/office/drawing/2014/main" id="{A7A48E08-2F21-45E6-A25C-6373E40B8E4B}"/>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7"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1"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95869" y="4528750"/>
            <a:ext cx="1200421" cy="357719"/>
          </a:xfrm>
          <a:prstGeom prst="rect">
            <a:avLst/>
          </a:prstGeom>
        </p:spPr>
      </p:pic>
      <p:sp>
        <p:nvSpPr>
          <p:cNvPr id="4" name="Rectangle 3">
            <a:extLst>
              <a:ext uri="{FF2B5EF4-FFF2-40B4-BE49-F238E27FC236}">
                <a16:creationId xmlns:a16="http://schemas.microsoft.com/office/drawing/2014/main" id="{CEBC0518-08DE-4FBD-B705-1C0E42634F98}"/>
              </a:ext>
            </a:extLst>
          </p:cNvPr>
          <p:cNvSpPr/>
          <p:nvPr userDrawn="1"/>
        </p:nvSpPr>
        <p:spPr>
          <a:xfrm>
            <a:off x="261001" y="1495647"/>
            <a:ext cx="4377860" cy="1384995"/>
          </a:xfrm>
          <a:prstGeom prst="rect">
            <a:avLst/>
          </a:prstGeom>
        </p:spPr>
        <p:txBody>
          <a:bodyPr wrap="square">
            <a:spAutoFit/>
          </a:bodyPr>
          <a:lstStyle/>
          <a:p>
            <a:pPr algn="l"/>
            <a:r>
              <a:rPr lang="de-CH" sz="1050" kern="1200" dirty="0">
                <a:solidFill>
                  <a:schemeClr val="tx1"/>
                </a:solidFill>
                <a:latin typeface="Calibri" panose="020F0502020204030204" pitchFamily="34" charset="0"/>
                <a:ea typeface="+mn-ea"/>
                <a:cs typeface="Calibri" panose="020F0502020204030204" pitchFamily="34" charset="0"/>
                <a:hlinkClick r:id="rId5"/>
              </a:rPr>
              <a:t>info@b2run.ch</a:t>
            </a:r>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Tel. +41 41 726 17 11</a:t>
            </a:r>
          </a:p>
          <a:p>
            <a:pPr algn="l"/>
            <a:endParaRPr lang="de-CH" sz="1050" kern="1200" dirty="0">
              <a:solidFill>
                <a:schemeClr val="tx2"/>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Infront Sport &amp;</a:t>
            </a:r>
            <a:r>
              <a:rPr lang="de-CH" sz="1050" kern="1200" baseline="0" dirty="0">
                <a:solidFill>
                  <a:schemeClr val="tx1"/>
                </a:solidFill>
                <a:latin typeface="Calibri" panose="020F0502020204030204" pitchFamily="34" charset="0"/>
                <a:ea typeface="+mn-ea"/>
                <a:cs typeface="Calibri" panose="020F0502020204030204" pitchFamily="34" charset="0"/>
              </a:rPr>
              <a:t> Media </a:t>
            </a:r>
            <a:r>
              <a:rPr lang="de-CH" sz="1050" kern="1200" dirty="0">
                <a:solidFill>
                  <a:schemeClr val="tx1"/>
                </a:solidFill>
                <a:latin typeface="Calibri" panose="020F0502020204030204" pitchFamily="34" charset="0"/>
                <a:ea typeface="+mn-ea"/>
                <a:cs typeface="Calibri" panose="020F0502020204030204" pitchFamily="34" charset="0"/>
              </a:rPr>
              <a:t>AG</a:t>
            </a:r>
          </a:p>
          <a:p>
            <a:pPr algn="l"/>
            <a:r>
              <a:rPr lang="de-CH" sz="1050" kern="1200" dirty="0">
                <a:solidFill>
                  <a:schemeClr val="tx1"/>
                </a:solidFill>
                <a:latin typeface="Calibri" panose="020F0502020204030204" pitchFamily="34" charset="0"/>
                <a:ea typeface="+mn-ea"/>
                <a:cs typeface="Calibri" panose="020F0502020204030204" pitchFamily="34" charset="0"/>
              </a:rPr>
              <a:t>Grafenauweg 2</a:t>
            </a:r>
          </a:p>
          <a:p>
            <a:pPr algn="l"/>
            <a:r>
              <a:rPr lang="de-CH" sz="1050" kern="1200" dirty="0">
                <a:solidFill>
                  <a:schemeClr val="tx1"/>
                </a:solidFill>
                <a:latin typeface="Calibri" panose="020F0502020204030204" pitchFamily="34" charset="0"/>
                <a:ea typeface="+mn-ea"/>
                <a:cs typeface="Calibri" panose="020F0502020204030204" pitchFamily="34" charset="0"/>
              </a:rPr>
              <a:t>6302 Zug</a:t>
            </a:r>
          </a:p>
          <a:p>
            <a:pPr algn="l"/>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hlinkClick r:id="rId6"/>
              </a:rPr>
              <a:t>www.b2run.ch</a:t>
            </a:r>
            <a:endParaRPr lang="de-CH" sz="1050" kern="1200" dirty="0">
              <a:solidFill>
                <a:schemeClr val="tx1"/>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2BA4CFFE-BA94-4AA4-8107-9B3EF52C6E7B}"/>
              </a:ext>
            </a:extLst>
          </p:cNvPr>
          <p:cNvSpPr txBox="1"/>
          <p:nvPr userDrawn="1"/>
        </p:nvSpPr>
        <p:spPr>
          <a:xfrm>
            <a:off x="334963" y="540478"/>
            <a:ext cx="4467225" cy="792162"/>
          </a:xfrm>
          <a:prstGeom prst="rect">
            <a:avLst/>
          </a:prstGeom>
          <a:noFill/>
        </p:spPr>
        <p:txBody>
          <a:bodyPr wrap="square" lIns="0" tIns="0" rIns="0" bIns="0" rtlCol="0">
            <a:noAutofit/>
          </a:bodyPr>
          <a:lstStyle/>
          <a:p>
            <a:pPr algn="l"/>
            <a:r>
              <a:rPr lang="en-GB" sz="4000" b="1" i="0" dirty="0">
                <a:solidFill>
                  <a:schemeClr val="tx1"/>
                </a:solidFill>
                <a:latin typeface="Calibri" panose="020F0502020204030204" pitchFamily="34" charset="0"/>
                <a:cs typeface="Calibri" panose="020F0502020204030204" pitchFamily="34" charset="0"/>
              </a:rPr>
              <a:t>VIELEN DANK!</a:t>
            </a:r>
          </a:p>
        </p:txBody>
      </p:sp>
      <p:pic>
        <p:nvPicPr>
          <p:cNvPr id="14" name="Bildplatzhalter 10">
            <a:extLst>
              <a:ext uri="{FF2B5EF4-FFF2-40B4-BE49-F238E27FC236}">
                <a16:creationId xmlns:a16="http://schemas.microsoft.com/office/drawing/2014/main" id="{B5A8BE9D-F449-49CA-BE54-40245F8BD106}"/>
              </a:ext>
            </a:extLst>
          </p:cNvPr>
          <p:cNvPicPr>
            <a:picLocks noChangeAspect="1"/>
          </p:cNvPicPr>
          <p:nvPr userDrawn="1"/>
        </p:nvPicPr>
        <p:blipFill rotWithShape="1">
          <a:blip r:embed="rId7"/>
          <a:srcRect l="13919" t="2187" r="21672" b="1204"/>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Bildplatzhalter 10">
            <a:extLst>
              <a:ext uri="{FF2B5EF4-FFF2-40B4-BE49-F238E27FC236}">
                <a16:creationId xmlns:a16="http://schemas.microsoft.com/office/drawing/2014/main" id="{A161858A-894D-46DD-9950-16D1652C8919}"/>
              </a:ext>
            </a:extLst>
          </p:cNvPr>
          <p:cNvPicPr>
            <a:picLocks noChangeAspect="1"/>
          </p:cNvPicPr>
          <p:nvPr userDrawn="1"/>
        </p:nvPicPr>
        <p:blipFill rotWithShape="1">
          <a:blip r:embed="rId8"/>
          <a:srcRect l="16789" t="942" r="15669" b="-942"/>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1591484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17" Type="http://schemas.openxmlformats.org/officeDocument/2006/relationships/image" Target="../media/image11.png"/><Relationship Id="rId2" Type="http://schemas.openxmlformats.org/officeDocument/2006/relationships/slideLayout" Target="../slideLayouts/slideLayout9.xml"/><Relationship Id="rId16" Type="http://schemas.microsoft.com/office/2007/relationships/hdphoto" Target="../media/hdphoto1.wdp"/><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10.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oleObject" Target="../embeddings/oleObject5.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ags" Target="../tags/tag6.xml"/><Relationship Id="rId5" Type="http://schemas.openxmlformats.org/officeDocument/2006/relationships/slideLayout" Target="../slideLayouts/slideLayout22.xml"/><Relationship Id="rId10" Type="http://schemas.openxmlformats.org/officeDocument/2006/relationships/vmlDrawing" Target="../drawings/vmlDrawing5.v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5"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4"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Picture 9">
            <a:extLst>
              <a:ext uri="{FF2B5EF4-FFF2-40B4-BE49-F238E27FC236}">
                <a16:creationId xmlns:a16="http://schemas.microsoft.com/office/drawing/2014/main" id="{FBFF3C8C-B0CD-439E-A7A3-DEAC9D83F12E}"/>
              </a:ext>
            </a:extLst>
          </p:cNvPr>
          <p:cNvPicPr>
            <a:picLocks noChangeAspect="1"/>
          </p:cNvPicPr>
          <p:nvPr userDrawn="1"/>
        </p:nvPicPr>
        <p:blipFill rotWithShape="1">
          <a:blip r:embed="rId15">
            <a:extLst>
              <a:ext uri="{BEBA8EAE-BF5A-486C-A8C5-ECC9F3942E4B}">
                <a14:imgProps xmlns:a14="http://schemas.microsoft.com/office/drawing/2010/main">
                  <a14:imgLayer r:embed="rId16">
                    <a14:imgEffect>
                      <a14:backgroundRemoval t="0" b="71854" l="1871" r="61650">
                        <a14:foregroundMark x1="8248" y1="30664" x2="8248" y2="30664"/>
                        <a14:foregroundMark x1="9864" y1="11442" x2="7908" y2="54233"/>
                        <a14:foregroundMark x1="7908" y1="54233" x2="9524" y2="11442"/>
                        <a14:foregroundMark x1="9524" y1="11442" x2="4422" y2="46453"/>
                        <a14:foregroundMark x1="4422" y1="46453" x2="9609" y2="62243"/>
                        <a14:foregroundMark x1="6718" y1="4348" x2="18878" y2="0"/>
                        <a14:foregroundMark x1="3741" y1="65675" x2="17602" y2="61098"/>
                        <a14:foregroundMark x1="17602" y1="61098" x2="26105" y2="50801"/>
                        <a14:foregroundMark x1="25850" y1="70023" x2="39711" y2="69336"/>
                        <a14:foregroundMark x1="39711" y1="69336" x2="43112" y2="69336"/>
                        <a14:foregroundMark x1="53146" y1="5034" x2="56122" y2="65675"/>
                        <a14:foregroundMark x1="57738" y1="7780" x2="58759" y2="37757"/>
                        <a14:foregroundMark x1="60374" y1="19908" x2="61650" y2="20595"/>
                        <a14:foregroundMark x1="55017" y1="69336" x2="58503" y2="72082"/>
                        <a14:foregroundMark x1="1871" y1="64302" x2="1871" y2="64302"/>
                      </a14:backgroundRemoval>
                    </a14:imgEffect>
                  </a14:imgLayer>
                </a14:imgProps>
              </a:ext>
            </a:extLst>
          </a:blip>
          <a:srcRect r="36979" b="24256"/>
          <a:stretch/>
        </p:blipFill>
        <p:spPr>
          <a:xfrm>
            <a:off x="8124668" y="182657"/>
            <a:ext cx="753344" cy="336457"/>
          </a:xfrm>
          <a:prstGeom prst="rect">
            <a:avLst/>
          </a:prstGeom>
        </p:spPr>
      </p:pic>
      <p:pic>
        <p:nvPicPr>
          <p:cNvPr id="15" name="Grafik 3">
            <a:extLst>
              <a:ext uri="{FF2B5EF4-FFF2-40B4-BE49-F238E27FC236}">
                <a16:creationId xmlns:a16="http://schemas.microsoft.com/office/drawing/2014/main" id="{8467F948-8BC9-4E59-BDE8-71EAE697B91C}"/>
              </a:ext>
            </a:extLst>
          </p:cNvPr>
          <p:cNvPicPr>
            <a:picLocks noChangeAspect="1"/>
          </p:cNvPicPr>
          <p:nvPr userDrawn="1"/>
        </p:nvPicPr>
        <p:blipFill>
          <a:blip r:embed="rId17" cstate="email">
            <a:grayscl/>
            <a:extLst>
              <a:ext uri="{28A0092B-C50C-407E-A947-70E740481C1C}">
                <a14:useLocalDpi xmlns:a14="http://schemas.microsoft.com/office/drawing/2010/main"/>
              </a:ext>
            </a:extLst>
          </a:blip>
          <a:stretch>
            <a:fillRect/>
          </a:stretch>
        </p:blipFill>
        <p:spPr>
          <a:xfrm>
            <a:off x="-115584" y="863309"/>
            <a:ext cx="8376007" cy="275021"/>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0"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2"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Neutrale </a:t>
            </a:r>
            <a:r>
              <a:rPr lang="de-CH" dirty="0" err="1">
                <a:latin typeface="Calibri" panose="020F0502020204030204" pitchFamily="34" charset="0"/>
              </a:rPr>
              <a:t>funktionsshirts</a:t>
            </a:r>
            <a:endParaRPr lang="de-CH" dirty="0">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err="1">
                <a:latin typeface="Calibri" panose="020F0502020204030204" pitchFamily="34" charset="0"/>
              </a:rPr>
              <a:t>raglan</a:t>
            </a:r>
            <a:r>
              <a:rPr lang="de-CH" dirty="0">
                <a:latin typeface="Calibri" panose="020F0502020204030204" pitchFamily="34" charset="0"/>
              </a:rPr>
              <a:t> two weiss-schwarz-gelb</a:t>
            </a:r>
          </a:p>
        </p:txBody>
      </p:sp>
      <p:pic>
        <p:nvPicPr>
          <p:cNvPr id="3" name="Picture 2"/>
          <p:cNvPicPr>
            <a:picLocks noChangeAspect="1"/>
          </p:cNvPicPr>
          <p:nvPr/>
        </p:nvPicPr>
        <p:blipFill rotWithShape="1">
          <a:blip r:embed="rId2"/>
          <a:srcRect l="-1" r="111"/>
          <a:stretch/>
        </p:blipFill>
        <p:spPr>
          <a:xfrm>
            <a:off x="1998888" y="1484359"/>
            <a:ext cx="6806712" cy="3253241"/>
          </a:xfrm>
          <a:prstGeom prst="rect">
            <a:avLst/>
          </a:prstGeom>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Raglan two weiss-schwarz-rot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360" y="1499235"/>
            <a:ext cx="7097609" cy="3406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Raglan two weiss-schwarz-grün</a:t>
            </a:r>
          </a:p>
        </p:txBody>
      </p:sp>
      <p:pic>
        <p:nvPicPr>
          <p:cNvPr id="3" name="Picture 2"/>
          <p:cNvPicPr>
            <a:picLocks noChangeAspect="1"/>
          </p:cNvPicPr>
          <p:nvPr/>
        </p:nvPicPr>
        <p:blipFill>
          <a:blip r:embed="rId2"/>
          <a:stretch>
            <a:fillRect/>
          </a:stretch>
        </p:blipFill>
        <p:spPr>
          <a:xfrm>
            <a:off x="1955737" y="1527928"/>
            <a:ext cx="6823776" cy="3260071"/>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br>
              <a:rPr lang="de-CH" dirty="0">
                <a:latin typeface="Calibri" panose="020F0502020204030204" pitchFamily="34" charset="0"/>
              </a:rPr>
            </a:br>
            <a:r>
              <a:rPr lang="de-CH" dirty="0">
                <a:latin typeface="Calibri" panose="020F0502020204030204" pitchFamily="34" charset="0"/>
              </a:rPr>
              <a:t>peppex Raglan two weiss-schwarz-blau</a:t>
            </a:r>
          </a:p>
        </p:txBody>
      </p:sp>
      <p:pic>
        <p:nvPicPr>
          <p:cNvPr id="3" name="Picture 2"/>
          <p:cNvPicPr>
            <a:picLocks noChangeAspect="1"/>
          </p:cNvPicPr>
          <p:nvPr/>
        </p:nvPicPr>
        <p:blipFill rotWithShape="1">
          <a:blip r:embed="rId2"/>
          <a:srcRect r="64"/>
          <a:stretch/>
        </p:blipFill>
        <p:spPr>
          <a:xfrm>
            <a:off x="1953971" y="1456280"/>
            <a:ext cx="6959629" cy="3324520"/>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543713522"/>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welchem/n Event/s nehmen Sie teil?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Nur für B2Run: Möchten Sie eine Lieferung in die Firma oder direkt an den Lauf?</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Lieferung in Firma bei Bestellung bis 6 Wochen vor Lauf möglich</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Bei Lieferung in Firma kommen noch die Versandkosten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3.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DDED5643-1A80-4FA0-BD53-53C37CF2B1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128</Words>
  <Application>Microsoft Office PowerPoint</Application>
  <PresentationFormat>On-screen Show (16:9)</PresentationFormat>
  <Paragraphs>37</Paragraphs>
  <Slides>10</Slides>
  <Notes>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raglan two weiss-schwarz-gelb</vt:lpstr>
      <vt:lpstr>Layout für druck –  Raglan two weiss-schwarz-rot</vt:lpstr>
      <vt:lpstr>Layout für druck –  Raglan two weiss-schwarz-grün</vt:lpstr>
      <vt:lpstr>Layout für druck –  peppex Raglan two weiss-schwarz-blau</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128</cp:revision>
  <cp:lastPrinted>2017-03-08T12:29:08Z</cp:lastPrinted>
  <dcterms:created xsi:type="dcterms:W3CDTF">2016-12-06T07:16:08Z</dcterms:created>
  <dcterms:modified xsi:type="dcterms:W3CDTF">2023-01-16T10:05:35Z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