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30"/>
  </p:notesMasterIdLst>
  <p:handoutMasterIdLst>
    <p:handoutMasterId r:id="rId31"/>
  </p:handoutMasterIdLst>
  <p:sldIdLst>
    <p:sldId id="437" r:id="rId8"/>
    <p:sldId id="465" r:id="rId9"/>
    <p:sldId id="430" r:id="rId10"/>
    <p:sldId id="439" r:id="rId11"/>
    <p:sldId id="440" r:id="rId12"/>
    <p:sldId id="457" r:id="rId13"/>
    <p:sldId id="458" r:id="rId14"/>
    <p:sldId id="459" r:id="rId15"/>
    <p:sldId id="460" r:id="rId16"/>
    <p:sldId id="461" r:id="rId17"/>
    <p:sldId id="462" r:id="rId18"/>
    <p:sldId id="463" r:id="rId19"/>
    <p:sldId id="466" r:id="rId20"/>
    <p:sldId id="467" r:id="rId21"/>
    <p:sldId id="468" r:id="rId22"/>
    <p:sldId id="469" r:id="rId23"/>
    <p:sldId id="470" r:id="rId24"/>
    <p:sldId id="471" r:id="rId25"/>
    <p:sldId id="472" r:id="rId26"/>
    <p:sldId id="443" r:id="rId27"/>
    <p:sldId id="444" r:id="rId28"/>
    <p:sldId id="375" r:id="rId29"/>
  </p:sldIdLst>
  <p:sldSz cx="9144000" cy="5143500" type="screen16x9"/>
  <p:notesSz cx="6797675" cy="9872663"/>
  <p:custDataLst>
    <p:tags r:id="rId32"/>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39"/>
            <p14:sldId id="440"/>
            <p14:sldId id="457"/>
            <p14:sldId id="458"/>
            <p14:sldId id="459"/>
            <p14:sldId id="460"/>
            <p14:sldId id="461"/>
            <p14:sldId id="462"/>
            <p14:sldId id="463"/>
            <p14:sldId id="466"/>
            <p14:sldId id="467"/>
            <p14:sldId id="468"/>
            <p14:sldId id="469"/>
            <p14:sldId id="470"/>
            <p14:sldId id="471"/>
            <p14:sldId id="472"/>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a:t>INFRONT POWERPOINT TEMPLATE</a:t>
            </a:r>
            <a:endParaRPr lang="en-GB" dirty="0"/>
          </a:p>
        </p:txBody>
      </p:sp>
      <p:sp>
        <p:nvSpPr>
          <p:cNvPr id="5" name="Slide Number Placeholder 4"/>
          <p:cNvSpPr>
            <a:spLocks noGrp="1"/>
          </p:cNvSpPr>
          <p:nvPr>
            <p:ph type="sldNum" sz="quarter" idx="5"/>
          </p:nvPr>
        </p:nvSpPr>
        <p:spPr/>
        <p:txBody>
          <a:bodyPr/>
          <a:lstStyle/>
          <a:p>
            <a:fld id="{509E8855-A8A3-49FB-A550-9676713A5CAE}" type="slidenum">
              <a:rPr lang="en-GB" smtClean="0"/>
              <a:pPr/>
              <a:t>20</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missio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3.jp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8" name="Picture 7">
            <a:extLst>
              <a:ext uri="{FF2B5EF4-FFF2-40B4-BE49-F238E27FC236}">
                <a16:creationId xmlns:a16="http://schemas.microsoft.com/office/drawing/2014/main" id="{2E1C7C45-E1C6-4FFB-A447-0DA621E061C5}"/>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7"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www.b2mission.ch/en</a:t>
            </a:r>
            <a:r>
              <a:rPr lang="de-CH" sz="1000" dirty="0">
                <a:solidFill>
                  <a:schemeClr val="tx1"/>
                </a:solidFill>
                <a:latin typeface="Foco Light" panose="020B0304050202020203" pitchFamily="34" charset="0"/>
              </a:rPr>
              <a:t>  </a:t>
            </a:r>
            <a:endParaRPr lang="en-GB" sz="1000" dirty="0">
              <a:solidFill>
                <a:schemeClr val="tx1"/>
              </a:solidFill>
              <a:latin typeface="Foco Light" panose="020B0304050202020203"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041492" y="452875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48564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mj-lt"/>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mj-lt"/>
              </a:rPr>
              <a:t>Dominique Bucheli</a:t>
            </a:r>
          </a:p>
          <a:p>
            <a:pPr algn="l"/>
            <a:r>
              <a:rPr lang="de-CH" sz="1000" dirty="0">
                <a:latin typeface="+mj-lt"/>
              </a:rPr>
              <a:t>info@b2run.ch</a:t>
            </a:r>
          </a:p>
          <a:p>
            <a:pPr algn="l"/>
            <a:r>
              <a:rPr lang="de-CH" sz="1000" dirty="0">
                <a:latin typeface="+mj-lt"/>
              </a:rPr>
              <a:t>Tel. +41 41 726 17 38</a:t>
            </a:r>
          </a:p>
          <a:p>
            <a:pPr algn="l"/>
            <a:endParaRPr lang="de-CH" sz="1000" dirty="0">
              <a:solidFill>
                <a:schemeClr val="tx2"/>
              </a:solidFill>
              <a:latin typeface="+mj-lt"/>
            </a:endParaRPr>
          </a:p>
          <a:p>
            <a:pPr algn="l"/>
            <a:r>
              <a:rPr lang="de-CH" sz="1000" dirty="0">
                <a:latin typeface="+mj-lt"/>
              </a:rPr>
              <a:t>Infront Sport &amp;</a:t>
            </a:r>
            <a:r>
              <a:rPr lang="de-CH" sz="1000" baseline="0" dirty="0">
                <a:latin typeface="+mj-lt"/>
              </a:rPr>
              <a:t> Media </a:t>
            </a:r>
            <a:r>
              <a:rPr lang="de-CH" sz="1000" dirty="0">
                <a:latin typeface="+mj-lt"/>
              </a:rPr>
              <a:t>AG</a:t>
            </a:r>
          </a:p>
          <a:p>
            <a:pPr algn="l"/>
            <a:r>
              <a:rPr lang="de-CH" sz="1000" dirty="0">
                <a:latin typeface="+mj-lt"/>
              </a:rPr>
              <a:t>Grafenauweg 2</a:t>
            </a:r>
          </a:p>
          <a:p>
            <a:pPr algn="l"/>
            <a:r>
              <a:rPr lang="de-CH" sz="1000" dirty="0">
                <a:latin typeface="+mj-lt"/>
              </a:rPr>
              <a:t>6302 Zug</a:t>
            </a:r>
          </a:p>
          <a:p>
            <a:pPr algn="l"/>
            <a:endParaRPr lang="de-CH" sz="1000" dirty="0">
              <a:latin typeface="+mj-lt"/>
            </a:endParaRPr>
          </a:p>
          <a:p>
            <a:pPr algn="l"/>
            <a:r>
              <a:rPr lang="de-CH" sz="1000" dirty="0">
                <a:latin typeface="+mj-lt"/>
              </a:rPr>
              <a:t>www.b2run.ch</a:t>
            </a:r>
            <a:endParaRPr lang="en-GB" sz="1000" dirty="0">
              <a:solidFill>
                <a:schemeClr val="tx1"/>
              </a:solidFill>
              <a:latin typeface="+mj-lt"/>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mj-lt"/>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5B19FF-4830-4B65-A6CB-992265528DDE}"/>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6" name="Picture 5">
            <a:extLst>
              <a:ext uri="{FF2B5EF4-FFF2-40B4-BE49-F238E27FC236}">
                <a16:creationId xmlns:a16="http://schemas.microsoft.com/office/drawing/2014/main" id="{543F7C5E-DB85-40A6-9910-EADA411B75FB}"/>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4" name="Picture 3">
            <a:extLst>
              <a:ext uri="{FF2B5EF4-FFF2-40B4-BE49-F238E27FC236}">
                <a16:creationId xmlns:a16="http://schemas.microsoft.com/office/drawing/2014/main" id="{9D77E03F-0C9C-419B-9F27-0507AF3D5E18}"/>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5" name="Rectangle 4">
            <a:extLst>
              <a:ext uri="{FF2B5EF4-FFF2-40B4-BE49-F238E27FC236}">
                <a16:creationId xmlns:a16="http://schemas.microsoft.com/office/drawing/2014/main" id="{BB37FA5C-19CF-412F-92B5-11143282D0C7}"/>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7" name="Rectangle 6">
            <a:extLst>
              <a:ext uri="{FF2B5EF4-FFF2-40B4-BE49-F238E27FC236}">
                <a16:creationId xmlns:a16="http://schemas.microsoft.com/office/drawing/2014/main" id="{4151B3D7-BD5C-46B4-8142-72E2394F199D}"/>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EFE0F2AF-B053-491D-99E7-33EC576F788C}"/>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5406CBB8-28B9-46C9-9FC2-5D55E37CE3DE}"/>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4" name="Picture 3">
            <a:extLst>
              <a:ext uri="{FF2B5EF4-FFF2-40B4-BE49-F238E27FC236}">
                <a16:creationId xmlns:a16="http://schemas.microsoft.com/office/drawing/2014/main" id="{BF4F0924-74AA-452B-948A-90FD713B5C67}"/>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5" name="Picture 4">
            <a:extLst>
              <a:ext uri="{FF2B5EF4-FFF2-40B4-BE49-F238E27FC236}">
                <a16:creationId xmlns:a16="http://schemas.microsoft.com/office/drawing/2014/main" id="{0F2E6B6B-0852-4DF5-8392-31C105441615}"/>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A15E2E80-26E0-494E-AF2D-E64135F47D66}"/>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15"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5" name="Picture 4">
            <a:extLst>
              <a:ext uri="{FF2B5EF4-FFF2-40B4-BE49-F238E27FC236}">
                <a16:creationId xmlns:a16="http://schemas.microsoft.com/office/drawing/2014/main" id="{755A05E7-F80D-4B8D-9C07-AF27DC4CEB34}"/>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7" name="Picture 6">
            <a:extLst>
              <a:ext uri="{FF2B5EF4-FFF2-40B4-BE49-F238E27FC236}">
                <a16:creationId xmlns:a16="http://schemas.microsoft.com/office/drawing/2014/main" id="{3A7F7CDD-AA27-4892-B588-895CFF9189F8}"/>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0" name="Picture 9">
            <a:extLst>
              <a:ext uri="{FF2B5EF4-FFF2-40B4-BE49-F238E27FC236}">
                <a16:creationId xmlns:a16="http://schemas.microsoft.com/office/drawing/2014/main" id="{2F8D334C-CEA8-41C1-965E-7B9BEBDA2DA3}"/>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342653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4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87981" y="4498809"/>
            <a:ext cx="1285730" cy="38314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74"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74"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402F5146-A459-4A01-BED8-7D2D1DC96C64}"/>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D4F04AFA-BA32-4B86-8806-8314AB992CE0}"/>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01605" y="182657"/>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2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2730322611"/>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Colour</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white</a:t>
            </a:r>
          </a:p>
        </p:txBody>
      </p:sp>
      <p:pic>
        <p:nvPicPr>
          <p:cNvPr id="366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6848" y="1483995"/>
            <a:ext cx="7187612" cy="3440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1862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black</a:t>
            </a:r>
          </a:p>
        </p:txBody>
      </p:sp>
      <p:pic>
        <p:nvPicPr>
          <p:cNvPr id="372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944" y="1461135"/>
            <a:ext cx="7166216" cy="3432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78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yellow </a:t>
            </a:r>
          </a:p>
        </p:txBody>
      </p:sp>
      <p:pic>
        <p:nvPicPr>
          <p:cNvPr id="3" name="Picture 2"/>
          <p:cNvPicPr>
            <a:picLocks noChangeAspect="1"/>
          </p:cNvPicPr>
          <p:nvPr/>
        </p:nvPicPr>
        <p:blipFill>
          <a:blip r:embed="rId2"/>
          <a:stretch>
            <a:fillRect/>
          </a:stretch>
        </p:blipFill>
        <p:spPr>
          <a:xfrm>
            <a:off x="2025479" y="1513547"/>
            <a:ext cx="6862610" cy="3281653"/>
          </a:xfrm>
          <a:prstGeom prst="rect">
            <a:avLst/>
          </a:prstGeom>
        </p:spPr>
      </p:pic>
    </p:spTree>
    <p:extLst>
      <p:ext uri="{BB962C8B-B14F-4D97-AF65-F5344CB8AC3E}">
        <p14:creationId xmlns:p14="http://schemas.microsoft.com/office/powerpoint/2010/main" val="381443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neon orange</a:t>
            </a:r>
          </a:p>
        </p:txBody>
      </p:sp>
      <p:pic>
        <p:nvPicPr>
          <p:cNvPr id="3" name="Picture 2"/>
          <p:cNvPicPr>
            <a:picLocks noChangeAspect="1"/>
          </p:cNvPicPr>
          <p:nvPr/>
        </p:nvPicPr>
        <p:blipFill>
          <a:blip r:embed="rId2"/>
          <a:stretch>
            <a:fillRect/>
          </a:stretch>
        </p:blipFill>
        <p:spPr>
          <a:xfrm>
            <a:off x="1983979" y="1465204"/>
            <a:ext cx="6951221" cy="3324027"/>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blood orange</a:t>
            </a:r>
          </a:p>
        </p:txBody>
      </p:sp>
      <p:pic>
        <p:nvPicPr>
          <p:cNvPr id="3" name="Picture 2"/>
          <p:cNvPicPr>
            <a:picLocks noChangeAspect="1"/>
          </p:cNvPicPr>
          <p:nvPr/>
        </p:nvPicPr>
        <p:blipFill rotWithShape="1">
          <a:blip r:embed="rId2"/>
          <a:srcRect t="916" b="1"/>
          <a:stretch/>
        </p:blipFill>
        <p:spPr>
          <a:xfrm>
            <a:off x="1966361" y="1461600"/>
            <a:ext cx="7011145" cy="3340800"/>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red</a:t>
            </a:r>
          </a:p>
        </p:txBody>
      </p:sp>
      <p:pic>
        <p:nvPicPr>
          <p:cNvPr id="3" name="Picture 2"/>
          <p:cNvPicPr>
            <a:picLocks noChangeAspect="1"/>
          </p:cNvPicPr>
          <p:nvPr/>
        </p:nvPicPr>
        <p:blipFill>
          <a:blip r:embed="rId2"/>
          <a:stretch>
            <a:fillRect/>
          </a:stretch>
        </p:blipFill>
        <p:spPr>
          <a:xfrm>
            <a:off x="1977516" y="1421825"/>
            <a:ext cx="7109099" cy="3410371"/>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purple</a:t>
            </a:r>
          </a:p>
        </p:txBody>
      </p:sp>
      <p:pic>
        <p:nvPicPr>
          <p:cNvPr id="3" name="Picture 2"/>
          <p:cNvPicPr>
            <a:picLocks noChangeAspect="1"/>
          </p:cNvPicPr>
          <p:nvPr/>
        </p:nvPicPr>
        <p:blipFill rotWithShape="1">
          <a:blip r:embed="rId2"/>
          <a:srcRect l="-1" r="103"/>
          <a:stretch/>
        </p:blipFill>
        <p:spPr>
          <a:xfrm>
            <a:off x="2025951" y="1493310"/>
            <a:ext cx="6974049" cy="3330105"/>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light blue</a:t>
            </a:r>
          </a:p>
        </p:txBody>
      </p:sp>
      <p:pic>
        <p:nvPicPr>
          <p:cNvPr id="3" name="Picture 2"/>
          <p:cNvPicPr>
            <a:picLocks noChangeAspect="1"/>
          </p:cNvPicPr>
          <p:nvPr/>
        </p:nvPicPr>
        <p:blipFill rotWithShape="1">
          <a:blip r:embed="rId2"/>
          <a:srcRect b="729"/>
          <a:stretch/>
        </p:blipFill>
        <p:spPr>
          <a:xfrm>
            <a:off x="2082213" y="1502133"/>
            <a:ext cx="6816461" cy="3240851"/>
          </a:xfrm>
          <a:prstGeom prst="rect">
            <a:avLst/>
          </a:prstGeom>
        </p:spPr>
      </p:pic>
    </p:spTree>
    <p:extLst>
      <p:ext uri="{BB962C8B-B14F-4D97-AF65-F5344CB8AC3E}">
        <p14:creationId xmlns:p14="http://schemas.microsoft.com/office/powerpoint/2010/main" val="269633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basic shirt royal blue</a:t>
            </a:r>
          </a:p>
        </p:txBody>
      </p:sp>
      <p:pic>
        <p:nvPicPr>
          <p:cNvPr id="3" name="Picture 2"/>
          <p:cNvPicPr>
            <a:picLocks noChangeAspect="1"/>
          </p:cNvPicPr>
          <p:nvPr/>
        </p:nvPicPr>
        <p:blipFill rotWithShape="1">
          <a:blip r:embed="rId2"/>
          <a:srcRect r="263"/>
          <a:stretch/>
        </p:blipFill>
        <p:spPr>
          <a:xfrm>
            <a:off x="2074597" y="1425600"/>
            <a:ext cx="6711452" cy="3225600"/>
          </a:xfrm>
          <a:prstGeom prst="rect">
            <a:avLst/>
          </a:prstGeom>
        </p:spPr>
      </p:pic>
    </p:spTree>
    <p:extLst>
      <p:ext uri="{BB962C8B-B14F-4D97-AF65-F5344CB8AC3E}">
        <p14:creationId xmlns:p14="http://schemas.microsoft.com/office/powerpoint/2010/main" val="31462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cs typeface="Calibri" panose="020F0502020204030204" pitchFamily="34" charset="0"/>
              </a:rPr>
              <a:t>for print </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navy blue</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r="225"/>
          <a:stretch/>
        </p:blipFill>
        <p:spPr>
          <a:xfrm>
            <a:off x="1974553" y="1451583"/>
            <a:ext cx="6931847" cy="3322017"/>
          </a:xfrm>
          <a:prstGeom prst="rect">
            <a:avLst/>
          </a:prstGeom>
        </p:spPr>
      </p:pic>
    </p:spTree>
    <p:extLst>
      <p:ext uri="{BB962C8B-B14F-4D97-AF65-F5344CB8AC3E}">
        <p14:creationId xmlns:p14="http://schemas.microsoft.com/office/powerpoint/2010/main" val="3443768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cs typeface="Calibri" panose="020F0502020204030204" pitchFamily="34" charset="0"/>
              </a:rPr>
              <a:t>for print</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turquoise</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r="132"/>
          <a:stretch/>
        </p:blipFill>
        <p:spPr>
          <a:xfrm>
            <a:off x="1923221" y="1479338"/>
            <a:ext cx="6897091" cy="3305063"/>
          </a:xfrm>
          <a:prstGeom prst="rect">
            <a:avLst/>
          </a:prstGeom>
        </p:spPr>
      </p:pic>
    </p:spTree>
    <p:extLst>
      <p:ext uri="{BB962C8B-B14F-4D97-AF65-F5344CB8AC3E}">
        <p14:creationId xmlns:p14="http://schemas.microsoft.com/office/powerpoint/2010/main" val="288127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rPr>
              <a:t>for print </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neon green</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l="1" r="292"/>
          <a:stretch/>
        </p:blipFill>
        <p:spPr>
          <a:xfrm>
            <a:off x="1992680" y="1455887"/>
            <a:ext cx="6965468" cy="3324270"/>
          </a:xfrm>
          <a:prstGeom prst="rect">
            <a:avLst/>
          </a:prstGeom>
        </p:spPr>
      </p:pic>
    </p:spTree>
    <p:extLst>
      <p:ext uri="{BB962C8B-B14F-4D97-AF65-F5344CB8AC3E}">
        <p14:creationId xmlns:p14="http://schemas.microsoft.com/office/powerpoint/2010/main" val="16508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rPr>
              <a:t>for print </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may green</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1956353" y="1412608"/>
            <a:ext cx="7051191" cy="3382591"/>
          </a:xfrm>
          <a:prstGeom prst="rect">
            <a:avLst/>
          </a:prstGeom>
        </p:spPr>
      </p:pic>
    </p:spTree>
    <p:extLst>
      <p:ext uri="{BB962C8B-B14F-4D97-AF65-F5344CB8AC3E}">
        <p14:creationId xmlns:p14="http://schemas.microsoft.com/office/powerpoint/2010/main" val="65347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cs typeface="Calibri" panose="020F0502020204030204" pitchFamily="34" charset="0"/>
              </a:rPr>
              <a:t>for print </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Bottle green</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1940312" y="1479034"/>
            <a:ext cx="7007728" cy="3358896"/>
          </a:xfrm>
          <a:prstGeom prst="rect">
            <a:avLst/>
          </a:prstGeom>
        </p:spPr>
      </p:pic>
    </p:spTree>
    <p:extLst>
      <p:ext uri="{BB962C8B-B14F-4D97-AF65-F5344CB8AC3E}">
        <p14:creationId xmlns:p14="http://schemas.microsoft.com/office/powerpoint/2010/main" val="408510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rPr>
              <a:t>for print </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light grey</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1896618" y="1459893"/>
            <a:ext cx="7047035" cy="3364107"/>
          </a:xfrm>
          <a:prstGeom prst="rect">
            <a:avLst/>
          </a:prstGeom>
        </p:spPr>
      </p:pic>
    </p:spTree>
    <p:extLst>
      <p:ext uri="{BB962C8B-B14F-4D97-AF65-F5344CB8AC3E}">
        <p14:creationId xmlns:p14="http://schemas.microsoft.com/office/powerpoint/2010/main" val="243110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rPr>
              <a:t>for print </a:t>
            </a:r>
            <a:r>
              <a:rPr lang="en-GB" dirty="0">
                <a:latin typeface="Calibri" panose="020F0502020204030204" pitchFamily="34" charset="0"/>
                <a:cs typeface="Calibri" panose="020F0502020204030204" pitchFamily="34" charset="0"/>
              </a:rPr>
              <a:t>– </a:t>
            </a:r>
            <a:r>
              <a:rPr lang="de-CH" dirty="0">
                <a:latin typeface="Calibri" panose="020F0502020204030204" pitchFamily="34" charset="0"/>
              </a:rPr>
              <a:t>basic</a:t>
            </a:r>
            <a:r>
              <a:rPr lang="en-GB" dirty="0">
                <a:latin typeface="Calibri" panose="020F0502020204030204" pitchFamily="34" charset="0"/>
                <a:cs typeface="Calibri" panose="020F0502020204030204" pitchFamily="34" charset="0"/>
              </a:rPr>
              <a:t> shirt anthracite</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l="-1" r="141"/>
          <a:stretch/>
        </p:blipFill>
        <p:spPr>
          <a:xfrm>
            <a:off x="2074127" y="1498098"/>
            <a:ext cx="6750205" cy="3221680"/>
          </a:xfrm>
          <a:prstGeom prst="rect">
            <a:avLst/>
          </a:prstGeom>
        </p:spPr>
      </p:pic>
    </p:spTree>
    <p:extLst>
      <p:ext uri="{BB962C8B-B14F-4D97-AF65-F5344CB8AC3E}">
        <p14:creationId xmlns:p14="http://schemas.microsoft.com/office/powerpoint/2010/main" val="328302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extLst>
              <p:ext uri="{D42A27DB-BD31-4B8C-83A1-F6EECF244321}">
                <p14:modId xmlns:p14="http://schemas.microsoft.com/office/powerpoint/2010/main" val="1806050256"/>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648339973"/>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2490839373"/>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546702884"/>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2.xml><?xml version="1.0" encoding="utf-8"?>
<ds:datastoreItem xmlns:ds="http://schemas.openxmlformats.org/officeDocument/2006/customXml" ds:itemID="{C2CB3AAE-7CC1-47EC-B75F-79BA346C2007}">
  <ds:schemaRefs>
    <ds:schemaRef ds:uri="http://schemas.microsoft.com/office/2006/metadata/properties"/>
    <ds:schemaRef ds:uri="http://schemas.microsoft.com/office/infopath/2007/PartnerControls"/>
    <ds:schemaRef ds:uri="http://schemas.microsoft.com/sharepoint/v3"/>
    <ds:schemaRef ds:uri="http://schemas.microsoft.com/office/2006/documentManagement/types"/>
    <ds:schemaRef ds:uri="http://www.w3.org/XML/1998/namespace"/>
    <ds:schemaRef ds:uri="http://purl.org/dc/terms/"/>
    <ds:schemaRef ds:uri="http://purl.org/dc/elements/1.1/"/>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4.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224</Words>
  <Application>Microsoft Office PowerPoint</Application>
  <PresentationFormat>On-screen Show (16:9)</PresentationFormat>
  <Paragraphs>51</Paragraphs>
  <Slides>22</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35"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basic shirt white</vt:lpstr>
      <vt:lpstr>Layout for print – basic shirt black</vt:lpstr>
      <vt:lpstr>Layout for print – basic shirt yellow </vt:lpstr>
      <vt:lpstr>Layout for print – basic Shirt neon orange</vt:lpstr>
      <vt:lpstr>Layout for print – basic shirt blood orange</vt:lpstr>
      <vt:lpstr>Layout for print – basic Shirt red</vt:lpstr>
      <vt:lpstr>Layout for print – basic shirt purple</vt:lpstr>
      <vt:lpstr>Layout for print – basic shirt light blue</vt:lpstr>
      <vt:lpstr>Layout for print – basic shirt royal blue</vt:lpstr>
      <vt:lpstr>Layout for print – basic shirt navy blue</vt:lpstr>
      <vt:lpstr>Layout for print– basic shirt turquoise</vt:lpstr>
      <vt:lpstr>Layout for print – basic shirt neon green</vt:lpstr>
      <vt:lpstr>Layout for print – basic shirt may green</vt:lpstr>
      <vt:lpstr>Layout for print – basic shirt Bottle green</vt:lpstr>
      <vt:lpstr>Layout for print – basic shirt light grey</vt:lpstr>
      <vt:lpstr>Layout for print – basic shirt anthracite</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140</cp:revision>
  <cp:lastPrinted>2017-03-08T12:29:08Z</cp:lastPrinted>
  <dcterms:created xsi:type="dcterms:W3CDTF">2016-12-06T07:16:08Z</dcterms:created>
  <dcterms:modified xsi:type="dcterms:W3CDTF">2023-01-16T10:11:01Z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