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19"/>
  </p:notesMasterIdLst>
  <p:handoutMasterIdLst>
    <p:handoutMasterId r:id="rId20"/>
  </p:handoutMasterIdLst>
  <p:sldIdLst>
    <p:sldId id="437" r:id="rId8"/>
    <p:sldId id="465" r:id="rId9"/>
    <p:sldId id="430" r:id="rId10"/>
    <p:sldId id="457" r:id="rId11"/>
    <p:sldId id="458" r:id="rId12"/>
    <p:sldId id="459" r:id="rId13"/>
    <p:sldId id="460" r:id="rId14"/>
    <p:sldId id="461" r:id="rId15"/>
    <p:sldId id="466" r:id="rId16"/>
    <p:sldId id="467" r:id="rId17"/>
    <p:sldId id="375" r:id="rId18"/>
  </p:sldIdLst>
  <p:sldSz cx="9144000" cy="5143500" type="screen16x9"/>
  <p:notesSz cx="6797675" cy="9872663"/>
  <p:custDataLst>
    <p:tags r:id="rId21"/>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57"/>
            <p14:sldId id="458"/>
            <p14:sldId id="459"/>
            <p14:sldId id="460"/>
            <p14:sldId id="461"/>
            <p14:sldId id="466"/>
            <p14:sldId id="467"/>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6" autoAdjust="0"/>
    <p:restoredTop sz="95968" autoAdjust="0"/>
  </p:normalViewPr>
  <p:slideViewPr>
    <p:cSldViewPr snapToGrid="0">
      <p:cViewPr varScale="1">
        <p:scale>
          <a:sx n="85" d="100"/>
          <a:sy n="85" d="100"/>
        </p:scale>
        <p:origin x="714"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a:t>INFRONT POWERPOINT TEMPLATE</a:t>
            </a:r>
            <a:endParaRPr lang="en-GB" dirty="0"/>
          </a:p>
        </p:txBody>
      </p:sp>
      <p:sp>
        <p:nvSpPr>
          <p:cNvPr id="5" name="Slide Number Placeholder 4"/>
          <p:cNvSpPr>
            <a:spLocks noGrp="1"/>
          </p:cNvSpPr>
          <p:nvPr>
            <p:ph type="sldNum" sz="quarter" idx="5"/>
          </p:nvPr>
        </p:nvSpPr>
        <p:spPr/>
        <p:txBody>
          <a:bodyPr/>
          <a:lstStyle/>
          <a:p>
            <a:fld id="{509E8855-A8A3-49FB-A550-9676713A5CAE}" type="slidenum">
              <a:rPr lang="en-GB" smtClean="0"/>
              <a:pPr/>
              <a:t>9</a:t>
            </a:fld>
            <a:endParaRPr lang="en-GB" dirty="0"/>
          </a:p>
        </p:txBody>
      </p:sp>
    </p:spTree>
    <p:extLst>
      <p:ext uri="{BB962C8B-B14F-4D97-AF65-F5344CB8AC3E}">
        <p14:creationId xmlns:p14="http://schemas.microsoft.com/office/powerpoint/2010/main" val="1822958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info@b2run.ch"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www.b2run.ch/en"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jp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jp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8" name="Picture 7">
            <a:extLst>
              <a:ext uri="{FF2B5EF4-FFF2-40B4-BE49-F238E27FC236}">
                <a16:creationId xmlns:a16="http://schemas.microsoft.com/office/drawing/2014/main" id="{B6708ED4-C4A0-49A6-A675-E9F151595128}"/>
              </a:ext>
            </a:extLst>
          </p:cNvPr>
          <p:cNvPicPr>
            <a:picLocks noChangeAspect="1"/>
          </p:cNvPicPr>
          <p:nvPr userDrawn="1"/>
        </p:nvPicPr>
        <p:blipFill>
          <a:blip r:embed="rId2"/>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1"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29"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34963" y="1485187"/>
            <a:ext cx="3852942" cy="1623647"/>
          </a:xfrm>
          <a:prstGeom prst="rect">
            <a:avLst/>
          </a:prstGeom>
          <a:noFill/>
        </p:spPr>
        <p:txBody>
          <a:bodyPr wrap="square" lIns="0" tIns="0" rIns="0" bIns="0" rtlCol="0">
            <a:noAutofit/>
          </a:bodyPr>
          <a:lstStyle/>
          <a:p>
            <a:pPr algn="l"/>
            <a:r>
              <a:rPr lang="de-CH" sz="1000" dirty="0">
                <a:latin typeface="Foco Light" panose="020B0304050202020203" pitchFamily="34" charset="0"/>
                <a:hlinkClick r:id="rId3">
                  <a:extLst>
                    <a:ext uri="{A12FA001-AC4F-418D-AE19-62706E023703}">
                      <ahyp:hlinkClr xmlns:ahyp="http://schemas.microsoft.com/office/drawing/2018/hyperlinkcolor" val="tx"/>
                    </a:ext>
                  </a:extLst>
                </a:hlinkClick>
              </a:rPr>
              <a:t>info@b2run.ch</a:t>
            </a:r>
            <a:r>
              <a:rPr lang="de-CH" sz="1000" dirty="0">
                <a:latin typeface="Foco Light" panose="020B0304050202020203" pitchFamily="34" charset="0"/>
              </a:rPr>
              <a:t> </a:t>
            </a:r>
          </a:p>
          <a:p>
            <a:pPr algn="l"/>
            <a:r>
              <a:rPr lang="de-CH" sz="1000" dirty="0">
                <a:latin typeface="Foco Light" panose="020B0304050202020203" pitchFamily="34" charset="0"/>
              </a:rPr>
              <a:t>Tel. +41 41 726 17 11</a:t>
            </a:r>
          </a:p>
          <a:p>
            <a:pPr algn="l"/>
            <a:endParaRPr lang="de-CH" sz="1000" dirty="0">
              <a:latin typeface="Foco Light" panose="020B0304050202020203" pitchFamily="34" charset="0"/>
            </a:endParaRPr>
          </a:p>
          <a:p>
            <a:pPr algn="l"/>
            <a:r>
              <a:rPr lang="de-CH" sz="1000" dirty="0">
                <a:latin typeface="Foco Light" panose="020B0304050202020203" pitchFamily="34" charset="0"/>
              </a:rPr>
              <a:t>Infront Sports &amp; Media AG</a:t>
            </a:r>
          </a:p>
          <a:p>
            <a:pPr algn="l"/>
            <a:r>
              <a:rPr lang="de-CH" sz="1000" dirty="0">
                <a:latin typeface="Foco Light" panose="020B0304050202020203" pitchFamily="34" charset="0"/>
              </a:rPr>
              <a:t>Grafenauweg 2</a:t>
            </a:r>
          </a:p>
          <a:p>
            <a:pPr algn="l"/>
            <a:r>
              <a:rPr lang="de-CH" sz="1000" dirty="0">
                <a:latin typeface="Foco Light" panose="020B0304050202020203" pitchFamily="34" charset="0"/>
              </a:rPr>
              <a:t>6302 Zug</a:t>
            </a:r>
          </a:p>
          <a:p>
            <a:pPr algn="l"/>
            <a:endParaRPr lang="de-CH" sz="1000" dirty="0">
              <a:latin typeface="Foco Light" panose="020B0304050202020203" pitchFamily="34" charset="0"/>
            </a:endParaRPr>
          </a:p>
          <a:p>
            <a:pPr algn="l"/>
            <a:r>
              <a:rPr lang="de-CH" sz="1000" dirty="0">
                <a:solidFill>
                  <a:schemeClr val="tx1"/>
                </a:solidFill>
                <a:latin typeface="Foco Light" panose="020B0304050202020203" pitchFamily="34" charset="0"/>
                <a:hlinkClick r:id="rId4">
                  <a:extLst>
                    <a:ext uri="{A12FA001-AC4F-418D-AE19-62706E023703}">
                      <ahyp:hlinkClr xmlns:ahyp="http://schemas.microsoft.com/office/drawing/2018/hyperlinkcolor" val="tx"/>
                    </a:ext>
                  </a:extLst>
                </a:hlinkClick>
              </a:rPr>
              <a:t>www.b2run.ch/en</a:t>
            </a:r>
            <a:r>
              <a:rPr lang="de-CH" sz="1000" dirty="0">
                <a:solidFill>
                  <a:schemeClr val="tx1"/>
                </a:solidFill>
                <a:latin typeface="Foco Light" panose="020B0304050202020203" pitchFamily="34" charset="0"/>
              </a:rPr>
              <a:t>  </a:t>
            </a: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i="1" kern="0" dirty="0">
                <a:solidFill>
                  <a:schemeClr val="tx1"/>
                </a:solidFill>
                <a:latin typeface="Calibri" panose="020F0502020204030204" pitchFamily="34" charset="0"/>
              </a:rPr>
              <a:t>Thank you!</a:t>
            </a:r>
          </a:p>
        </p:txBody>
      </p:sp>
      <p:cxnSp>
        <p:nvCxnSpPr>
          <p:cNvPr id="12" name="Straight Connector 11">
            <a:extLst>
              <a:ext uri="{FF2B5EF4-FFF2-40B4-BE49-F238E27FC236}">
                <a16:creationId xmlns:a16="http://schemas.microsoft.com/office/drawing/2014/main" id="{F76C0AD0-6A62-42B6-9269-690FF3FC4232}"/>
              </a:ext>
            </a:extLst>
          </p:cNvPr>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A98E7CEB-844C-4D87-BB18-8939078516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6" name="Picture 15">
            <a:extLst>
              <a:ext uri="{FF2B5EF4-FFF2-40B4-BE49-F238E27FC236}">
                <a16:creationId xmlns:a16="http://schemas.microsoft.com/office/drawing/2014/main" id="{5D848B9D-8EAE-4FBC-A7DA-350CBC73199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155132" y="4496169"/>
            <a:ext cx="1200421" cy="357719"/>
          </a:xfrm>
          <a:prstGeom prst="rect">
            <a:avLst/>
          </a:prstGeom>
        </p:spPr>
      </p:pic>
      <p:pic>
        <p:nvPicPr>
          <p:cNvPr id="19" name="Bildplatzhalter 10">
            <a:extLst>
              <a:ext uri="{FF2B5EF4-FFF2-40B4-BE49-F238E27FC236}">
                <a16:creationId xmlns:a16="http://schemas.microsoft.com/office/drawing/2014/main" id="{A255C1F4-9BC7-44C9-A58A-9F97C5F33D6E}"/>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0" name="Bildplatzhalter 10">
            <a:extLst>
              <a:ext uri="{FF2B5EF4-FFF2-40B4-BE49-F238E27FC236}">
                <a16:creationId xmlns:a16="http://schemas.microsoft.com/office/drawing/2014/main" id="{A7DF8EEC-7FCC-43CB-B5FD-77F207E88E7D}"/>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b="-951"/>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407221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38</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a:latin typeface="+mj-lt"/>
              </a:rPr>
              <a:t>Thank you.</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3D89EF-FE63-44DE-A053-9C50CEFB64C3}"/>
              </a:ext>
            </a:extLst>
          </p:cNvPr>
          <p:cNvPicPr>
            <a:picLocks noChangeAspect="1"/>
          </p:cNvPicPr>
          <p:nvPr userDrawn="1"/>
        </p:nvPicPr>
        <p:blipFill>
          <a:blip r:embed="rId2"/>
          <a:stretch>
            <a:fillRect/>
          </a:stretch>
        </p:blipFill>
        <p:spPr>
          <a:xfrm>
            <a:off x="296826" y="1475652"/>
            <a:ext cx="8215423" cy="2871134"/>
          </a:xfrm>
          <a:prstGeom prst="rect">
            <a:avLst/>
          </a:prstGeom>
        </p:spPr>
      </p:pic>
      <p:pic>
        <p:nvPicPr>
          <p:cNvPr id="5" name="Picture 4">
            <a:extLst>
              <a:ext uri="{FF2B5EF4-FFF2-40B4-BE49-F238E27FC236}">
                <a16:creationId xmlns:a16="http://schemas.microsoft.com/office/drawing/2014/main" id="{5BD7B390-05D9-4701-8A59-B121764E884D}"/>
              </a:ext>
            </a:extLst>
          </p:cNvPr>
          <p:cNvPicPr>
            <a:picLocks noChangeAspect="1"/>
          </p:cNvPicPr>
          <p:nvPr userDrawn="1"/>
        </p:nvPicPr>
        <p:blipFill>
          <a:blip r:embed="rId3"/>
          <a:stretch>
            <a:fillRect/>
          </a:stretch>
        </p:blipFill>
        <p:spPr>
          <a:xfrm>
            <a:off x="296826" y="505680"/>
            <a:ext cx="3166137" cy="345397"/>
          </a:xfrm>
          <a:prstGeom prst="rect">
            <a:avLst/>
          </a:prstGeom>
        </p:spPr>
      </p:pic>
      <p:pic>
        <p:nvPicPr>
          <p:cNvPr id="6" name="Picture 5">
            <a:extLst>
              <a:ext uri="{FF2B5EF4-FFF2-40B4-BE49-F238E27FC236}">
                <a16:creationId xmlns:a16="http://schemas.microsoft.com/office/drawing/2014/main" id="{ADB4DFFA-5447-4381-A5B6-10D20485D492}"/>
              </a:ext>
            </a:extLst>
          </p:cNvPr>
          <p:cNvPicPr>
            <a:picLocks noChangeAspect="1"/>
          </p:cNvPicPr>
          <p:nvPr userDrawn="1"/>
        </p:nvPicPr>
        <p:blipFill>
          <a:blip r:embed="rId4"/>
          <a:stretch>
            <a:fillRect/>
          </a:stretch>
        </p:blipFill>
        <p:spPr>
          <a:xfrm>
            <a:off x="296826" y="1368041"/>
            <a:ext cx="8229600" cy="3027872"/>
          </a:xfrm>
          <a:prstGeom prst="rect">
            <a:avLst/>
          </a:prstGeom>
        </p:spPr>
      </p:pic>
      <p:sp>
        <p:nvSpPr>
          <p:cNvPr id="7" name="Rectangle 6">
            <a:extLst>
              <a:ext uri="{FF2B5EF4-FFF2-40B4-BE49-F238E27FC236}">
                <a16:creationId xmlns:a16="http://schemas.microsoft.com/office/drawing/2014/main" id="{B1DCAAB3-4D77-4744-ACDA-A49834FBF500}"/>
              </a:ext>
            </a:extLst>
          </p:cNvPr>
          <p:cNvSpPr/>
          <p:nvPr userDrawn="1"/>
        </p:nvSpPr>
        <p:spPr bwMode="blackWhite">
          <a:xfrm>
            <a:off x="515007" y="3226676"/>
            <a:ext cx="7399283" cy="21020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9E7495AF-4D3B-4894-ADCD-5DDAE9EFC98B}"/>
              </a:ext>
            </a:extLst>
          </p:cNvPr>
          <p:cNvSpPr/>
          <p:nvPr userDrawn="1"/>
        </p:nvSpPr>
        <p:spPr bwMode="blackWhite">
          <a:xfrm>
            <a:off x="6516414" y="3026979"/>
            <a:ext cx="2112579" cy="199697"/>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9" name="Rectangle 8">
            <a:extLst>
              <a:ext uri="{FF2B5EF4-FFF2-40B4-BE49-F238E27FC236}">
                <a16:creationId xmlns:a16="http://schemas.microsoft.com/office/drawing/2014/main" id="{B7F0295B-0C35-48D7-A245-8288E50F0F08}"/>
              </a:ext>
            </a:extLst>
          </p:cNvPr>
          <p:cNvSpPr/>
          <p:nvPr userDrawn="1"/>
        </p:nvSpPr>
        <p:spPr bwMode="blackWhite">
          <a:xfrm>
            <a:off x="5875284" y="3611597"/>
            <a:ext cx="1429406"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10" name="Rectangle 9">
            <a:extLst>
              <a:ext uri="{FF2B5EF4-FFF2-40B4-BE49-F238E27FC236}">
                <a16:creationId xmlns:a16="http://schemas.microsoft.com/office/drawing/2014/main" id="{FB93617B-581E-4F62-9449-40ECF8876C78}"/>
              </a:ext>
            </a:extLst>
          </p:cNvPr>
          <p:cNvSpPr/>
          <p:nvPr userDrawn="1"/>
        </p:nvSpPr>
        <p:spPr bwMode="blackWhite">
          <a:xfrm>
            <a:off x="194259" y="2561240"/>
            <a:ext cx="4598458" cy="256210"/>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5" name="Picture 4">
            <a:extLst>
              <a:ext uri="{FF2B5EF4-FFF2-40B4-BE49-F238E27FC236}">
                <a16:creationId xmlns:a16="http://schemas.microsoft.com/office/drawing/2014/main" id="{91DDF025-BE79-401E-99E8-4046ECBC8B4F}"/>
              </a:ext>
            </a:extLst>
          </p:cNvPr>
          <p:cNvPicPr>
            <a:picLocks noChangeAspect="1"/>
          </p:cNvPicPr>
          <p:nvPr userDrawn="1"/>
        </p:nvPicPr>
        <p:blipFill>
          <a:blip r:embed="rId2"/>
          <a:stretch>
            <a:fillRect/>
          </a:stretch>
        </p:blipFill>
        <p:spPr>
          <a:xfrm>
            <a:off x="274234" y="1135166"/>
            <a:ext cx="1870285" cy="401765"/>
          </a:xfrm>
          <a:prstGeom prst="rect">
            <a:avLst/>
          </a:prstGeom>
        </p:spPr>
      </p:pic>
      <p:pic>
        <p:nvPicPr>
          <p:cNvPr id="6" name="Picture 5">
            <a:extLst>
              <a:ext uri="{FF2B5EF4-FFF2-40B4-BE49-F238E27FC236}">
                <a16:creationId xmlns:a16="http://schemas.microsoft.com/office/drawing/2014/main" id="{E24EB71A-5A8A-425B-8305-CE7D415D7C27}"/>
              </a:ext>
            </a:extLst>
          </p:cNvPr>
          <p:cNvPicPr>
            <a:picLocks noChangeAspect="1"/>
          </p:cNvPicPr>
          <p:nvPr userDrawn="1"/>
        </p:nvPicPr>
        <p:blipFill>
          <a:blip r:embed="rId3"/>
          <a:stretch>
            <a:fillRect/>
          </a:stretch>
        </p:blipFill>
        <p:spPr>
          <a:xfrm>
            <a:off x="2785731" y="1120990"/>
            <a:ext cx="5096540" cy="276986"/>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E4ACB23C-09AD-4D2B-9C3C-E9733813A4D2}"/>
              </a:ext>
            </a:extLst>
          </p:cNvPr>
          <p:cNvPicPr>
            <a:picLocks noChangeAspect="1"/>
          </p:cNvPicPr>
          <p:nvPr userDrawn="1"/>
        </p:nvPicPr>
        <p:blipFill>
          <a:blip r:embed="rId2"/>
          <a:stretch>
            <a:fillRect/>
          </a:stretch>
        </p:blipFill>
        <p:spPr>
          <a:xfrm>
            <a:off x="323849" y="1163060"/>
            <a:ext cx="7456967" cy="3897639"/>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9" name="Picture Placeholder 5"/>
          <p:cNvPicPr>
            <a:picLocks noChangeAspect="1"/>
          </p:cNvPicPr>
          <p:nvPr userDrawn="1"/>
        </p:nvPicPr>
        <p:blipFill rotWithShape="1">
          <a:blip r:embed="rId2">
            <a:extLst>
              <a:ext uri="{28A0092B-C50C-407E-A947-70E740481C1C}">
                <a14:useLocalDpi xmlns:a14="http://schemas.microsoft.com/office/drawing/2010/main" val="0"/>
              </a:ext>
            </a:extLst>
          </a:blip>
          <a:srcRect l="5314" r="3490"/>
          <a:stretch/>
        </p:blipFill>
        <p:spPr>
          <a:xfrm>
            <a:off x="557564" y="699487"/>
            <a:ext cx="8925318" cy="3313275"/>
          </a:xfrm>
          <a:prstGeom prst="roundRect">
            <a:avLst>
              <a:gd name="adj" fmla="val 6057"/>
            </a:avLst>
          </a:prstGeom>
        </p:spPr>
      </p:pic>
      <p:cxnSp>
        <p:nvCxnSpPr>
          <p:cNvPr id="14" name="Straight Connector 13"/>
          <p:cNvCxnSpPr/>
          <p:nvPr userDrawn="1"/>
        </p:nvCxnSpPr>
        <p:spPr bwMode="auto">
          <a:xfrm>
            <a:off x="639951" y="4371950"/>
            <a:ext cx="4480689" cy="0"/>
          </a:xfrm>
          <a:prstGeom prst="line">
            <a:avLst/>
          </a:prstGeom>
          <a:solidFill>
            <a:schemeClr val="bg2"/>
          </a:solidFill>
          <a:ln w="19050" cap="flat" cmpd="sng" algn="ctr">
            <a:solidFill>
              <a:schemeClr val="tx2"/>
            </a:solidFill>
            <a:prstDash val="solid"/>
            <a:round/>
            <a:headEnd type="none" w="med" len="med"/>
            <a:tailEnd type="none" w="med" len="med"/>
          </a:ln>
          <a:effectLst/>
        </p:spPr>
      </p:cxn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l="50000" t="17757" r="-1837"/>
          <a:stretch/>
        </p:blipFill>
        <p:spPr>
          <a:xfrm>
            <a:off x="-19316" y="-1"/>
            <a:ext cx="2640596" cy="3938623"/>
          </a:xfrm>
          <a:prstGeom prst="rect">
            <a:avLst/>
          </a:prstGeom>
        </p:spPr>
      </p:pic>
      <p:pic>
        <p:nvPicPr>
          <p:cNvPr id="11" name="Picture 10">
            <a:extLst>
              <a:ext uri="{FF2B5EF4-FFF2-40B4-BE49-F238E27FC236}">
                <a16:creationId xmlns:a16="http://schemas.microsoft.com/office/drawing/2014/main" id="{55674311-4E29-47A3-B78A-517C58EBB0EF}"/>
              </a:ext>
            </a:extLst>
          </p:cNvPr>
          <p:cNvPicPr>
            <a:picLocks noChangeAspect="1"/>
          </p:cNvPicPr>
          <p:nvPr userDrawn="1"/>
        </p:nvPicPr>
        <p:blipFill>
          <a:blip r:embed="rId4"/>
          <a:stretch>
            <a:fillRect/>
          </a:stretch>
        </p:blipFill>
        <p:spPr>
          <a:xfrm>
            <a:off x="591669" y="4054458"/>
            <a:ext cx="3322387" cy="299614"/>
          </a:xfrm>
          <a:prstGeom prst="rect">
            <a:avLst/>
          </a:prstGeom>
        </p:spPr>
      </p:pic>
      <p:pic>
        <p:nvPicPr>
          <p:cNvPr id="15" name="Picture 14">
            <a:extLst>
              <a:ext uri="{FF2B5EF4-FFF2-40B4-BE49-F238E27FC236}">
                <a16:creationId xmlns:a16="http://schemas.microsoft.com/office/drawing/2014/main" id="{73BCB34D-1C15-4153-813C-A248E4BEB7AB}"/>
              </a:ext>
            </a:extLst>
          </p:cNvPr>
          <p:cNvPicPr>
            <a:picLocks noChangeAspect="1"/>
          </p:cNvPicPr>
          <p:nvPr userDrawn="1"/>
        </p:nvPicPr>
        <p:blipFill>
          <a:blip r:embed="rId5"/>
          <a:stretch>
            <a:fillRect/>
          </a:stretch>
        </p:blipFill>
        <p:spPr>
          <a:xfrm>
            <a:off x="639951" y="4415661"/>
            <a:ext cx="1422767" cy="216205"/>
          </a:xfrm>
          <a:prstGeom prst="rect">
            <a:avLst/>
          </a:prstGeom>
        </p:spPr>
      </p:pic>
      <p:pic>
        <p:nvPicPr>
          <p:cNvPr id="16" name="Picture 15">
            <a:extLst>
              <a:ext uri="{FF2B5EF4-FFF2-40B4-BE49-F238E27FC236}">
                <a16:creationId xmlns:a16="http://schemas.microsoft.com/office/drawing/2014/main" id="{8DAD797C-DDE2-4BB4-A787-4E0A310635C3}"/>
              </a:ext>
            </a:extLst>
          </p:cNvPr>
          <p:cNvPicPr>
            <a:picLocks noChangeAspect="1"/>
          </p:cNvPicPr>
          <p:nvPr userDrawn="1"/>
        </p:nvPicPr>
        <p:blipFill>
          <a:blip r:embed="rId6"/>
          <a:stretch>
            <a:fillRect/>
          </a:stretch>
        </p:blipFill>
        <p:spPr>
          <a:xfrm>
            <a:off x="6776483" y="136122"/>
            <a:ext cx="2217387" cy="427242"/>
          </a:xfrm>
          <a:prstGeom prst="rect">
            <a:avLst/>
          </a:prstGeom>
        </p:spPr>
      </p:pic>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3" name="Grafik 10">
            <a:extLst>
              <a:ext uri="{FF2B5EF4-FFF2-40B4-BE49-F238E27FC236}">
                <a16:creationId xmlns:a16="http://schemas.microsoft.com/office/drawing/2014/main" id="{C27F4383-58DF-4A48-A1B7-2F85AF06313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BD1A8A05-7158-41F5-BEAE-4678E48C9519}"/>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5A7A50F7-D85D-4D7A-9032-846E9190348B}"/>
              </a:ext>
            </a:extLst>
          </p:cNvPr>
          <p:cNvPicPr>
            <a:picLocks noChangeAspect="1"/>
          </p:cNvPicPr>
          <p:nvPr userDrawn="1"/>
        </p:nvPicPr>
        <p:blipFill>
          <a:blip r:embed="rId3" cstate="screen">
            <a:biLevel thresh="25000"/>
            <a:extLst>
              <a:ext uri="{28A0092B-C50C-407E-A947-70E740481C1C}">
                <a14:useLocalDpi xmlns:a14="http://schemas.microsoft.com/office/drawing/2010/main" val="0"/>
              </a:ext>
            </a:extLst>
          </a:blip>
          <a:stretch>
            <a:fillRect/>
          </a:stretch>
        </p:blipFill>
        <p:spPr>
          <a:xfrm>
            <a:off x="3661218" y="115408"/>
            <a:ext cx="1821564" cy="512531"/>
          </a:xfrm>
          <a:prstGeom prst="rect">
            <a:avLst/>
          </a:prstGeom>
        </p:spPr>
      </p:pic>
      <p:sp>
        <p:nvSpPr>
          <p:cNvPr id="14" name="TextBox 13">
            <a:extLst>
              <a:ext uri="{FF2B5EF4-FFF2-40B4-BE49-F238E27FC236}">
                <a16:creationId xmlns:a16="http://schemas.microsoft.com/office/drawing/2014/main" id="{D8C41510-4847-4F7D-BEBC-5793F863C8F4}"/>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endPar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endParaRPr>
          </a:p>
        </p:txBody>
      </p:sp>
      <p:sp>
        <p:nvSpPr>
          <p:cNvPr id="9" name="TextBox 8">
            <a:extLst>
              <a:ext uri="{FF2B5EF4-FFF2-40B4-BE49-F238E27FC236}">
                <a16:creationId xmlns:a16="http://schemas.microsoft.com/office/drawing/2014/main" id="{C8A2096A-06E2-43B1-BD2A-EBF1E93AA236}"/>
              </a:ext>
            </a:extLst>
          </p:cNvPr>
          <p:cNvSpPr txBox="1"/>
          <p:nvPr userDrawn="1"/>
        </p:nvSpPr>
        <p:spPr>
          <a:xfrm>
            <a:off x="561975"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order</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company running shirts</a:t>
            </a:r>
          </a:p>
        </p:txBody>
      </p:sp>
    </p:spTree>
    <p:extLst>
      <p:ext uri="{BB962C8B-B14F-4D97-AF65-F5344CB8AC3E}">
        <p14:creationId xmlns:p14="http://schemas.microsoft.com/office/powerpoint/2010/main" val="3002347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6"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ags" Target="../tags/tag5.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vmlDrawing" Target="../drawings/vmlDrawing4.v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image" Target="../media/image1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oleObject" Target="../embeddings/oleObject5.bin"/><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ags" Target="../tags/tag6.xml"/><Relationship Id="rId5" Type="http://schemas.openxmlformats.org/officeDocument/2006/relationships/slideLayout" Target="../slideLayouts/slideLayout23.xml"/><Relationship Id="rId10" Type="http://schemas.openxmlformats.org/officeDocument/2006/relationships/vmlDrawing" Target="../drawings/vmlDrawing5.v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4"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103" r:id="rId7"/>
    <p:sldLayoutId id="214748406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3"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Grafik 3">
            <a:extLst>
              <a:ext uri="{FF2B5EF4-FFF2-40B4-BE49-F238E27FC236}">
                <a16:creationId xmlns:a16="http://schemas.microsoft.com/office/drawing/2014/main" id="{6141FF0E-6F12-4DFD-90CD-02B44FFDC2F7}"/>
              </a:ext>
            </a:extLst>
          </p:cNvPr>
          <p:cNvPicPr>
            <a:picLocks noChangeAspect="1"/>
          </p:cNvPicPr>
          <p:nvPr userDrawn="1"/>
        </p:nvPicPr>
        <p:blipFill>
          <a:blip r:embed="rId15" cstate="email">
            <a:grayscl/>
            <a:extLst>
              <a:ext uri="{28A0092B-C50C-407E-A947-70E740481C1C}">
                <a14:useLocalDpi xmlns:a14="http://schemas.microsoft.com/office/drawing/2010/main" val="0"/>
              </a:ext>
            </a:extLst>
          </a:blip>
          <a:stretch>
            <a:fillRect/>
          </a:stretch>
        </p:blipFill>
        <p:spPr>
          <a:xfrm>
            <a:off x="-129760" y="840615"/>
            <a:ext cx="8376007" cy="275021"/>
          </a:xfrm>
          <a:prstGeom prst="rect">
            <a:avLst/>
          </a:prstGeom>
        </p:spPr>
      </p:pic>
      <p:pic>
        <p:nvPicPr>
          <p:cNvPr id="15" name="Picture 14">
            <a:extLst>
              <a:ext uri="{FF2B5EF4-FFF2-40B4-BE49-F238E27FC236}">
                <a16:creationId xmlns:a16="http://schemas.microsoft.com/office/drawing/2014/main" id="{22CAB6F4-2B5E-49B2-A46F-EC53FBDC1875}"/>
              </a:ext>
            </a:extLst>
          </p:cNvPr>
          <p:cNvPicPr>
            <a:picLocks noChangeAspect="1"/>
          </p:cNvPicPr>
          <p:nvPr userDrawn="1"/>
        </p:nvPicPr>
        <p:blipFill rotWithShape="1">
          <a:blip r:embed="rId16" cstate="screen">
            <a:extLst>
              <a:ext uri="{BEBA8EAE-BF5A-486C-A8C5-ECC9F3942E4B}">
                <a14:imgProps xmlns:a14="http://schemas.microsoft.com/office/drawing/2010/main">
                  <a14:imgLayer r:embed="rId17">
                    <a14:imgEffect>
                      <a14:backgroundRemoval t="9091" b="98182" l="1613" r="94355">
                        <a14:foregroundMark x1="11290" y1="52727" x2="11290" y2="52727"/>
                        <a14:foregroundMark x1="15323" y1="89091" x2="15323" y2="89091"/>
                        <a14:foregroundMark x1="8871" y1="81818" x2="8871" y2="81818"/>
                        <a14:foregroundMark x1="8871" y1="36364" x2="8871" y2="36364"/>
                        <a14:foregroundMark x1="16129" y1="18182" x2="14516" y2="23636"/>
                        <a14:foregroundMark x1="16129" y1="89091" x2="16129" y2="89091"/>
                        <a14:foregroundMark x1="16935" y1="89091" x2="29032" y2="89091"/>
                        <a14:foregroundMark x1="1613" y1="90909" x2="4839" y2="69091"/>
                        <a14:foregroundMark x1="72581" y1="23636" x2="61290" y2="98182"/>
                        <a14:foregroundMark x1="69355" y1="16364" x2="85484" y2="52727"/>
                        <a14:foregroundMark x1="83065" y1="12727" x2="89516" y2="20000"/>
                        <a14:foregroundMark x1="94355" y1="34545" x2="94355" y2="34545"/>
                      </a14:backgroundRemoval>
                    </a14:imgEffect>
                  </a14:imgLayer>
                </a14:imgProps>
              </a:ext>
              <a:ext uri="{28A0092B-C50C-407E-A947-70E740481C1C}">
                <a14:useLocalDpi xmlns:a14="http://schemas.microsoft.com/office/drawing/2010/main" val="0"/>
              </a:ext>
            </a:extLst>
          </a:blip>
          <a:srcRect/>
          <a:stretch/>
        </p:blipFill>
        <p:spPr>
          <a:xfrm>
            <a:off x="8201605" y="165016"/>
            <a:ext cx="753344" cy="336457"/>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1"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4"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102" r:id="rId2"/>
    <p:sldLayoutId id="2147484096" r:id="rId3"/>
    <p:sldLayoutId id="2147484097" r:id="rId4"/>
    <p:sldLayoutId id="2147484098" r:id="rId5"/>
    <p:sldLayoutId id="2147484099" r:id="rId6"/>
    <p:sldLayoutId id="2147484100"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 </a:t>
            </a:r>
            <a:r>
              <a:rPr lang="de-CH" dirty="0" err="1">
                <a:latin typeface="Calibri" panose="020F0502020204030204" pitchFamily="34" charset="0"/>
              </a:rPr>
              <a:t>funcional</a:t>
            </a:r>
            <a:r>
              <a:rPr lang="de-CH" dirty="0">
                <a:latin typeface="Calibri" panose="020F0502020204030204" pitchFamily="34" charset="0"/>
              </a:rPr>
              <a:t> </a:t>
            </a:r>
            <a:r>
              <a:rPr lang="de-CH" dirty="0" err="1">
                <a:latin typeface="Calibri" panose="020F0502020204030204" pitchFamily="34" charset="0"/>
              </a:rPr>
              <a:t>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547168308"/>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Colour</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outstripe white-red</a:t>
            </a:r>
          </a:p>
        </p:txBody>
      </p:sp>
      <p:pic>
        <p:nvPicPr>
          <p:cNvPr id="3" name="Picture 2"/>
          <p:cNvPicPr>
            <a:picLocks noChangeAspect="1"/>
          </p:cNvPicPr>
          <p:nvPr/>
        </p:nvPicPr>
        <p:blipFill rotWithShape="1">
          <a:blip r:embed="rId2"/>
          <a:srcRect l="1" r="170"/>
          <a:stretch/>
        </p:blipFill>
        <p:spPr>
          <a:xfrm>
            <a:off x="2145599" y="1448285"/>
            <a:ext cx="6693815" cy="3195715"/>
          </a:xfrm>
          <a:prstGeom prst="rect">
            <a:avLst/>
          </a:prstGeom>
        </p:spPr>
      </p:pic>
    </p:spTree>
    <p:extLst>
      <p:ext uri="{BB962C8B-B14F-4D97-AF65-F5344CB8AC3E}">
        <p14:creationId xmlns:p14="http://schemas.microsoft.com/office/powerpoint/2010/main" val="381443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Outstripe white-green</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360" y="1462395"/>
            <a:ext cx="7142480" cy="341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Outstripe white-blue</a:t>
            </a:r>
          </a:p>
        </p:txBody>
      </p:sp>
      <p:pic>
        <p:nvPicPr>
          <p:cNvPr id="4" name="Picture 3"/>
          <p:cNvPicPr>
            <a:picLocks noChangeAspect="1"/>
          </p:cNvPicPr>
          <p:nvPr/>
        </p:nvPicPr>
        <p:blipFill rotWithShape="1">
          <a:blip r:embed="rId2"/>
          <a:srcRect r="260"/>
          <a:stretch/>
        </p:blipFill>
        <p:spPr>
          <a:xfrm>
            <a:off x="1887337" y="1491147"/>
            <a:ext cx="7105464" cy="3406407"/>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Outstripe red-blue</a:t>
            </a:r>
          </a:p>
        </p:txBody>
      </p:sp>
      <p:pic>
        <p:nvPicPr>
          <p:cNvPr id="4" name="Picture 3"/>
          <p:cNvPicPr>
            <a:picLocks noChangeAspect="1"/>
          </p:cNvPicPr>
          <p:nvPr/>
        </p:nvPicPr>
        <p:blipFill>
          <a:blip r:embed="rId2"/>
          <a:stretch>
            <a:fillRect/>
          </a:stretch>
        </p:blipFill>
        <p:spPr>
          <a:xfrm>
            <a:off x="1984458" y="1460958"/>
            <a:ext cx="6954546" cy="3341442"/>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For print – </a:t>
            </a:r>
            <a:br>
              <a:rPr lang="de-CH" dirty="0">
                <a:latin typeface="Calibri" panose="020F0502020204030204" pitchFamily="34" charset="0"/>
              </a:rPr>
            </a:br>
            <a:r>
              <a:rPr lang="de-CH" dirty="0">
                <a:latin typeface="Calibri" panose="020F0502020204030204" pitchFamily="34" charset="0"/>
              </a:rPr>
              <a:t>outstripe </a:t>
            </a:r>
            <a:r>
              <a:rPr lang="de-CH" dirty="0" err="1">
                <a:latin typeface="Calibri" panose="020F0502020204030204" pitchFamily="34" charset="0"/>
              </a:rPr>
              <a:t>neon</a:t>
            </a:r>
            <a:r>
              <a:rPr lang="de-CH" dirty="0">
                <a:latin typeface="Calibri" panose="020F0502020204030204" pitchFamily="34" charset="0"/>
              </a:rPr>
              <a:t> </a:t>
            </a:r>
            <a:r>
              <a:rPr lang="de-CH" dirty="0" err="1">
                <a:latin typeface="Calibri" panose="020F0502020204030204" pitchFamily="34" charset="0"/>
              </a:rPr>
              <a:t>green</a:t>
            </a:r>
            <a:r>
              <a:rPr lang="de-CH" dirty="0">
                <a:latin typeface="Calibri" panose="020F0502020204030204" pitchFamily="34" charset="0"/>
              </a:rPr>
              <a:t>-light </a:t>
            </a:r>
            <a:r>
              <a:rPr lang="de-CH" dirty="0" err="1">
                <a:latin typeface="Calibri" panose="020F0502020204030204" pitchFamily="34" charset="0"/>
              </a:rPr>
              <a:t>blue</a:t>
            </a:r>
            <a:endParaRPr lang="de-CH" dirty="0">
              <a:latin typeface="Calibri" panose="020F0502020204030204" pitchFamily="34" charset="0"/>
            </a:endParaRPr>
          </a:p>
        </p:txBody>
      </p:sp>
      <p:pic>
        <p:nvPicPr>
          <p:cNvPr id="4" name="Picture 3"/>
          <p:cNvPicPr>
            <a:picLocks noChangeAspect="1"/>
          </p:cNvPicPr>
          <p:nvPr/>
        </p:nvPicPr>
        <p:blipFill>
          <a:blip r:embed="rId2"/>
          <a:stretch>
            <a:fillRect/>
          </a:stretch>
        </p:blipFill>
        <p:spPr>
          <a:xfrm>
            <a:off x="1943518" y="1482878"/>
            <a:ext cx="7095444" cy="3384322"/>
          </a:xfrm>
          <a:prstGeom prst="rect">
            <a:avLst/>
          </a:prstGeom>
        </p:spPr>
      </p:pic>
    </p:spTree>
    <p:extLst>
      <p:ext uri="{BB962C8B-B14F-4D97-AF65-F5344CB8AC3E}">
        <p14:creationId xmlns:p14="http://schemas.microsoft.com/office/powerpoint/2010/main" val="303413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Sizes</a:t>
            </a:r>
          </a:p>
        </p:txBody>
      </p:sp>
      <p:graphicFrame>
        <p:nvGraphicFramePr>
          <p:cNvPr id="3" name="Table 2"/>
          <p:cNvGraphicFramePr>
            <a:graphicFrameLocks noGrp="1"/>
          </p:cNvGraphicFramePr>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Size</a:t>
                      </a:r>
                    </a:p>
                  </a:txBody>
                  <a:tcPr/>
                </a:tc>
                <a:tc>
                  <a:txBody>
                    <a:bodyPr/>
                    <a:lstStyle/>
                    <a:p>
                      <a:r>
                        <a:rPr lang="de-CH" dirty="0">
                          <a:latin typeface="Calibri" panose="020F0502020204030204" pitchFamily="34" charset="0"/>
                        </a:rPr>
                        <a:t>Amount</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Women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Men</a:t>
            </a:r>
          </a:p>
        </p:txBody>
      </p:sp>
    </p:spTree>
    <p:extLst>
      <p:ext uri="{BB962C8B-B14F-4D97-AF65-F5344CB8AC3E}">
        <p14:creationId xmlns:p14="http://schemas.microsoft.com/office/powerpoint/2010/main" val="365350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Company</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Contact</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Phone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Delivery address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692705976"/>
              </p:ext>
            </p:extLst>
          </p:nvPr>
        </p:nvGraphicFramePr>
        <p:xfrm>
          <a:off x="396240" y="2735580"/>
          <a:ext cx="8319288" cy="1456930"/>
        </p:xfrm>
        <a:graphic>
          <a:graphicData uri="http://schemas.openxmlformats.org/drawingml/2006/table">
            <a:tbl>
              <a:tblPr firstRow="1" bandRow="1">
                <a:tableStyleId>{16D9F66E-5EB9-4882-86FB-DCBF35E3C3E4}</a:tableStyleId>
              </a:tblPr>
              <a:tblGrid>
                <a:gridCol w="3983508">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dk1"/>
                          </a:solidFill>
                          <a:latin typeface="Calibri" panose="020F0502020204030204" pitchFamily="34" charset="0"/>
                          <a:ea typeface="+mn-ea"/>
                          <a:cs typeface="+mn-cs"/>
                        </a:rPr>
                        <a:t>At which event/s do you participate?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en-GB" sz="1000" dirty="0">
                          <a:latin typeface="Calibri" panose="020F0502020204030204" pitchFamily="34" charset="0"/>
                        </a:rPr>
                        <a:t>Did you already order shirts last year and want the same design?</a:t>
                      </a:r>
                    </a:p>
                    <a:p>
                      <a:r>
                        <a:rPr lang="de-CH" sz="900" dirty="0">
                          <a:latin typeface="Calibri" panose="020F0502020204030204" pitchFamily="34" charset="0"/>
                          <a:sym typeface="Wingdings" panose="05000000000000000000" pitchFamily="2" charset="2"/>
                        </a:rPr>
                        <a:t> </a:t>
                      </a:r>
                      <a:r>
                        <a:rPr lang="en-GB" sz="900" dirty="0">
                          <a:latin typeface="Calibri" panose="020F0502020204030204" pitchFamily="34" charset="0"/>
                        </a:rPr>
                        <a:t>Please specify the model</a:t>
                      </a:r>
                      <a:endParaRPr lang="de-CH" sz="900" dirty="0">
                        <a:latin typeface="Calibri" panose="020F0502020204030204" pitchFamily="34" charset="0"/>
                      </a:endParaRP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for B2Run: Would you like a delivery to the company or directly to the run?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Delivery to the company only possible if ordered 6 weeks before the event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delivery in company the shipping costs will be added</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Comments</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6026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Props1.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2.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ED5643-1A80-4FA0-BD53-53C37CF2B13D}">
  <ds:schemaRefs>
    <ds:schemaRef ds:uri="http://schemas.microsoft.com/sharepoint/v3/contenttype/forms"/>
  </ds:schemaRefs>
</ds:datastoreItem>
</file>

<file path=customXml/itemProps4.xml><?xml version="1.0" encoding="utf-8"?>
<ds:datastoreItem xmlns:ds="http://schemas.openxmlformats.org/officeDocument/2006/customXml" ds:itemID="{C2CB3AAE-7CC1-47EC-B75F-79BA346C200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136</Words>
  <Application>Microsoft Office PowerPoint</Application>
  <PresentationFormat>On-screen Show (16:9)</PresentationFormat>
  <Paragraphs>40</Paragraphs>
  <Slides>11</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11</vt:i4>
      </vt:variant>
    </vt:vector>
  </HeadingPairs>
  <TitlesOfParts>
    <vt:vector size="24"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 funcional shirts</vt:lpstr>
      <vt:lpstr>Layout For print – outstripe white-red</vt:lpstr>
      <vt:lpstr>Layout For print – Outstripe white-green</vt:lpstr>
      <vt:lpstr>Layout For print – Outstripe white-blue</vt:lpstr>
      <vt:lpstr>Layout For print – Outstripe red-blue</vt:lpstr>
      <vt:lpstr>Layout For print –  outstripe neon green-light blue</vt:lpstr>
      <vt:lpstr>Sizes</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129</cp:revision>
  <cp:lastPrinted>2017-03-08T12:29:08Z</cp:lastPrinted>
  <dcterms:created xsi:type="dcterms:W3CDTF">2016-12-06T07:16:08Z</dcterms:created>
  <dcterms:modified xsi:type="dcterms:W3CDTF">2023-01-16T10:13:20Z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