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8"/>
  </p:notesMasterIdLst>
  <p:handoutMasterIdLst>
    <p:handoutMasterId r:id="rId19"/>
  </p:handoutMasterIdLst>
  <p:sldIdLst>
    <p:sldId id="437" r:id="rId8"/>
    <p:sldId id="465" r:id="rId9"/>
    <p:sldId id="430" r:id="rId10"/>
    <p:sldId id="458" r:id="rId11"/>
    <p:sldId id="459" r:id="rId12"/>
    <p:sldId id="460" r:id="rId13"/>
    <p:sldId id="461" r:id="rId14"/>
    <p:sldId id="466" r:id="rId15"/>
    <p:sldId id="467" r:id="rId16"/>
    <p:sldId id="375" r:id="rId17"/>
  </p:sldIdLst>
  <p:sldSz cx="9144000" cy="5143500" type="screen16x9"/>
  <p:notesSz cx="6797675" cy="9872663"/>
  <p:custDataLst>
    <p:tags r:id="rId20"/>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58"/>
            <p14:sldId id="459"/>
            <p14:sldId id="460"/>
            <p14:sldId id="461"/>
            <p14:sldId id="466"/>
            <p14:sldId id="467"/>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77" d="100"/>
          <a:sy n="77" d="100"/>
        </p:scale>
        <p:origin x="3360" y="174"/>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a:t>Infront’s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dirty="0"/>
              <a:t>INFRONT POWERPOINT TEMPLATE</a:t>
            </a:r>
          </a:p>
        </p:txBody>
      </p:sp>
      <p:sp>
        <p:nvSpPr>
          <p:cNvPr id="5" name="Slide Number Placeholder 4"/>
          <p:cNvSpPr>
            <a:spLocks noGrp="1"/>
          </p:cNvSpPr>
          <p:nvPr>
            <p:ph type="sldNum" sz="quarter" idx="5"/>
          </p:nvPr>
        </p:nvSpPr>
        <p:spPr/>
        <p:txBody>
          <a:bodyPr/>
          <a:lstStyle/>
          <a:p>
            <a:fld id="{509E8855-A8A3-49FB-A550-9676713A5CAE}" type="slidenum">
              <a:rPr lang="en-GB" smtClean="0"/>
              <a:pPr/>
              <a:t>8</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pic>
        <p:nvPicPr>
          <p:cNvPr id="8" name="Picture 7">
            <a:extLst>
              <a:ext uri="{FF2B5EF4-FFF2-40B4-BE49-F238E27FC236}">
                <a16:creationId xmlns:a16="http://schemas.microsoft.com/office/drawing/2014/main" id="{C39E5F3C-65F5-4BF1-A0B5-FEE2F02E9CB3}"/>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0"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28"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041492" y="452423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320034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Calibri" panose="020F0502020204030204" pitchFamily="34" charset="0"/>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F1C62E-61CA-4883-8C90-94AB3C63B940}"/>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5" name="Picture 4">
            <a:extLst>
              <a:ext uri="{FF2B5EF4-FFF2-40B4-BE49-F238E27FC236}">
                <a16:creationId xmlns:a16="http://schemas.microsoft.com/office/drawing/2014/main" id="{4D1DFAE5-5F28-49F7-967C-F55A7177E565}"/>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6" name="Picture 5">
            <a:extLst>
              <a:ext uri="{FF2B5EF4-FFF2-40B4-BE49-F238E27FC236}">
                <a16:creationId xmlns:a16="http://schemas.microsoft.com/office/drawing/2014/main" id="{8C9F7235-760D-4037-86E3-81117F1595E0}"/>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7" name="Rectangle 6">
            <a:extLst>
              <a:ext uri="{FF2B5EF4-FFF2-40B4-BE49-F238E27FC236}">
                <a16:creationId xmlns:a16="http://schemas.microsoft.com/office/drawing/2014/main" id="{4C13E320-96DB-4DB7-85CA-5FA31EBDA1F6}"/>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9C58C623-9F45-4BF8-A5B9-E3FBEE7F8488}"/>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1B45F1D8-5A79-4559-8160-7872A588BD41}"/>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0" name="Rectangle 9">
            <a:extLst>
              <a:ext uri="{FF2B5EF4-FFF2-40B4-BE49-F238E27FC236}">
                <a16:creationId xmlns:a16="http://schemas.microsoft.com/office/drawing/2014/main" id="{E31B912A-3F51-4B52-A735-973C427B025E}"/>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8DECF2C0-8992-43B6-B049-C2F919642CC7}"/>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CAE3FE5C-CA1C-4B9A-B82F-3831F87E8623}"/>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E6891044-37D4-42E3-9778-77687FEACDFA}"/>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dirty="0"/>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15AC737C-9117-4C44-A583-FA53E49AB987}"/>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5E4ED71A-7623-46E4-A3B6-A8E4E53D8670}"/>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336F5A05-76A9-4C8B-9B69-51A9E150BA61}"/>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103164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5"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59"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InfrontRingier Sports &amp; Entertainment Switzerland AG / B2Run and is issued under strict confidentiality conditions. No part of this document may be reproduced or transmitted in any form or by any means to any third party without the prior written consent of of InfrontRingier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3"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2"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2"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189A64E0-B672-4C49-9C06-BF8C467ED2B2}"/>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E635B8A9-7777-49D3-9A1D-C99B82B99117}"/>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201605" y="226381"/>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3"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3"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funcional shirts</a:t>
            </a: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performance white-red</a:t>
            </a:r>
          </a:p>
        </p:txBody>
      </p:sp>
      <p:pic>
        <p:nvPicPr>
          <p:cNvPr id="3655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305" y="1489935"/>
            <a:ext cx="7145244" cy="3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Performance white-black</a:t>
            </a:r>
          </a:p>
        </p:txBody>
      </p:sp>
      <p:pic>
        <p:nvPicPr>
          <p:cNvPr id="3" name="Picture 2"/>
          <p:cNvPicPr>
            <a:picLocks noChangeAspect="1"/>
          </p:cNvPicPr>
          <p:nvPr/>
        </p:nvPicPr>
        <p:blipFill rotWithShape="1">
          <a:blip r:embed="rId2"/>
          <a:srcRect r="391"/>
          <a:stretch/>
        </p:blipFill>
        <p:spPr>
          <a:xfrm>
            <a:off x="2016000" y="1433175"/>
            <a:ext cx="7070400" cy="3391653"/>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Performance white-green</a:t>
            </a:r>
          </a:p>
        </p:txBody>
      </p:sp>
      <p:pic>
        <p:nvPicPr>
          <p:cNvPr id="3" name="Picture 2"/>
          <p:cNvPicPr>
            <a:picLocks noChangeAspect="1"/>
          </p:cNvPicPr>
          <p:nvPr/>
        </p:nvPicPr>
        <p:blipFill rotWithShape="1">
          <a:blip r:embed="rId2"/>
          <a:srcRect r="321"/>
          <a:stretch/>
        </p:blipFill>
        <p:spPr>
          <a:xfrm>
            <a:off x="2006449" y="1490463"/>
            <a:ext cx="6806351" cy="3254337"/>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Performance white-blue</a:t>
            </a:r>
          </a:p>
        </p:txBody>
      </p:sp>
      <p:pic>
        <p:nvPicPr>
          <p:cNvPr id="3" name="Picture 2"/>
          <p:cNvPicPr>
            <a:picLocks noChangeAspect="1"/>
          </p:cNvPicPr>
          <p:nvPr/>
        </p:nvPicPr>
        <p:blipFill rotWithShape="1">
          <a:blip r:embed="rId2"/>
          <a:srcRect r="253"/>
          <a:stretch/>
        </p:blipFill>
        <p:spPr>
          <a:xfrm>
            <a:off x="2111297" y="1479030"/>
            <a:ext cx="6737503" cy="3229770"/>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245878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803647130"/>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1388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Props1.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2.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4.xml><?xml version="1.0" encoding="utf-8"?>
<ds:datastoreItem xmlns:ds="http://schemas.openxmlformats.org/officeDocument/2006/customXml" ds:itemID="{C2CB3AAE-7CC1-47EC-B75F-79BA346C200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127</Words>
  <Application>Microsoft Office PowerPoint</Application>
  <PresentationFormat>On-screen Show (16:9)</PresentationFormat>
  <Paragraphs>39</Paragraphs>
  <Slides>10</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performance white-red</vt:lpstr>
      <vt:lpstr>Layout for print – Performance white-black</vt:lpstr>
      <vt:lpstr>Layout for print – Performance white-green</vt:lpstr>
      <vt:lpstr>Layout for print – Performance white-blue</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128</cp:revision>
  <cp:lastPrinted>2017-03-08T12:29:08Z</cp:lastPrinted>
  <dcterms:created xsi:type="dcterms:W3CDTF">2016-12-06T07:16:08Z</dcterms:created>
  <dcterms:modified xsi:type="dcterms:W3CDTF">2023-01-16T10:14:26Z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