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18"/>
  </p:notesMasterIdLst>
  <p:handoutMasterIdLst>
    <p:handoutMasterId r:id="rId19"/>
  </p:handoutMasterIdLst>
  <p:sldIdLst>
    <p:sldId id="437" r:id="rId8"/>
    <p:sldId id="465" r:id="rId9"/>
    <p:sldId id="430" r:id="rId10"/>
    <p:sldId id="466" r:id="rId11"/>
    <p:sldId id="458" r:id="rId12"/>
    <p:sldId id="459" r:id="rId13"/>
    <p:sldId id="460" r:id="rId14"/>
    <p:sldId id="467" r:id="rId15"/>
    <p:sldId id="468" r:id="rId16"/>
    <p:sldId id="375" r:id="rId17"/>
  </p:sldIdLst>
  <p:sldSz cx="9144000" cy="5143500" type="screen16x9"/>
  <p:notesSz cx="6797675" cy="9872663"/>
  <p:custDataLst>
    <p:tags r:id="rId20"/>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66"/>
            <p14:sldId id="458"/>
            <p14:sldId id="459"/>
            <p14:sldId id="460"/>
            <p14:sldId id="467"/>
            <p14:sldId id="468"/>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6" autoAdjust="0"/>
    <p:restoredTop sz="95968" autoAdjust="0"/>
  </p:normalViewPr>
  <p:slideViewPr>
    <p:cSldViewPr snapToGrid="0">
      <p:cViewPr varScale="1">
        <p:scale>
          <a:sx n="85" d="100"/>
          <a:sy n="85" d="100"/>
        </p:scale>
        <p:origin x="714" y="72"/>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59" d="100"/>
          <a:sy n="59" d="100"/>
        </p:scale>
        <p:origin x="2736" y="82"/>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a:t>Infront’s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r>
              <a:rPr lang="en-GB" dirty="0"/>
              <a:t>INFRONT POWERPOINT TEMPLATE</a:t>
            </a:r>
          </a:p>
        </p:txBody>
      </p:sp>
      <p:sp>
        <p:nvSpPr>
          <p:cNvPr id="5" name="Slide Number Placeholder 4"/>
          <p:cNvSpPr>
            <a:spLocks noGrp="1"/>
          </p:cNvSpPr>
          <p:nvPr>
            <p:ph type="sldNum" sz="quarter" idx="5"/>
          </p:nvPr>
        </p:nvSpPr>
        <p:spPr/>
        <p:txBody>
          <a:bodyPr/>
          <a:lstStyle/>
          <a:p>
            <a:fld id="{509E8855-A8A3-49FB-A550-9676713A5CAE}" type="slidenum">
              <a:rPr lang="en-GB" smtClean="0"/>
              <a:pPr/>
              <a:t>8</a:t>
            </a:fld>
            <a:endParaRPr lang="en-GB" dirty="0"/>
          </a:p>
        </p:txBody>
      </p:sp>
    </p:spTree>
    <p:extLst>
      <p:ext uri="{BB962C8B-B14F-4D97-AF65-F5344CB8AC3E}">
        <p14:creationId xmlns:p14="http://schemas.microsoft.com/office/powerpoint/2010/main" val="18229588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info@b2run.ch" TargetMode="External"/><Relationship Id="rId7"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www.b2run.ch/en"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3.jp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jpg"/><Relationship Id="rId1" Type="http://schemas.openxmlformats.org/officeDocument/2006/relationships/slideMaster" Target="../slideMasters/slideMaster3.xml"/><Relationship Id="rId6" Type="http://schemas.openxmlformats.org/officeDocument/2006/relationships/image" Target="../media/image1.jpg"/><Relationship Id="rId5" Type="http://schemas.openxmlformats.org/officeDocument/2006/relationships/image" Target="../media/image24.png"/><Relationship Id="rId4" Type="http://schemas.openxmlformats.org/officeDocument/2006/relationships/image" Target="../media/image2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2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pic>
        <p:nvPicPr>
          <p:cNvPr id="8" name="Picture 7">
            <a:extLst>
              <a:ext uri="{FF2B5EF4-FFF2-40B4-BE49-F238E27FC236}">
                <a16:creationId xmlns:a16="http://schemas.microsoft.com/office/drawing/2014/main" id="{C8978E19-3EE3-40A2-9367-190FA255A06F}"/>
              </a:ext>
            </a:extLst>
          </p:cNvPr>
          <p:cNvPicPr>
            <a:picLocks noChangeAspect="1"/>
          </p:cNvPicPr>
          <p:nvPr userDrawn="1"/>
        </p:nvPicPr>
        <p:blipFill>
          <a:blip r:embed="rId2"/>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62"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30"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dirty="0"/>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34963" y="1485187"/>
            <a:ext cx="3852942" cy="1623647"/>
          </a:xfrm>
          <a:prstGeom prst="rect">
            <a:avLst/>
          </a:prstGeom>
          <a:noFill/>
        </p:spPr>
        <p:txBody>
          <a:bodyPr wrap="square" lIns="0" tIns="0" rIns="0" bIns="0" rtlCol="0">
            <a:noAutofit/>
          </a:bodyPr>
          <a:lstStyle/>
          <a:p>
            <a:pPr algn="l"/>
            <a:r>
              <a:rPr lang="de-CH" sz="1000" dirty="0">
                <a:latin typeface="Foco Light" panose="020B0304050202020203" pitchFamily="34" charset="0"/>
                <a:hlinkClick r:id="rId3">
                  <a:extLst>
                    <a:ext uri="{A12FA001-AC4F-418D-AE19-62706E023703}">
                      <ahyp:hlinkClr xmlns:ahyp="http://schemas.microsoft.com/office/drawing/2018/hyperlinkcolor" val="tx"/>
                    </a:ext>
                  </a:extLst>
                </a:hlinkClick>
              </a:rPr>
              <a:t>info@b2run.ch</a:t>
            </a:r>
            <a:r>
              <a:rPr lang="de-CH" sz="1000" dirty="0">
                <a:latin typeface="Foco Light" panose="020B0304050202020203" pitchFamily="34" charset="0"/>
              </a:rPr>
              <a:t> </a:t>
            </a:r>
          </a:p>
          <a:p>
            <a:pPr algn="l"/>
            <a:r>
              <a:rPr lang="de-CH" sz="1000" dirty="0">
                <a:latin typeface="Foco Light" panose="020B0304050202020203" pitchFamily="34" charset="0"/>
              </a:rPr>
              <a:t>Tel. +41 41 726 17 11</a:t>
            </a:r>
          </a:p>
          <a:p>
            <a:pPr algn="l"/>
            <a:endParaRPr lang="de-CH" sz="1000" dirty="0">
              <a:latin typeface="Foco Light" panose="020B0304050202020203" pitchFamily="34" charset="0"/>
            </a:endParaRPr>
          </a:p>
          <a:p>
            <a:pPr algn="l"/>
            <a:r>
              <a:rPr lang="de-CH" sz="1000" dirty="0">
                <a:latin typeface="Foco Light" panose="020B0304050202020203" pitchFamily="34" charset="0"/>
              </a:rPr>
              <a:t>Infront Sports &amp; Media AG</a:t>
            </a:r>
          </a:p>
          <a:p>
            <a:pPr algn="l"/>
            <a:r>
              <a:rPr lang="de-CH" sz="1000" dirty="0">
                <a:latin typeface="Foco Light" panose="020B0304050202020203" pitchFamily="34" charset="0"/>
              </a:rPr>
              <a:t>Grafenauweg 2</a:t>
            </a:r>
          </a:p>
          <a:p>
            <a:pPr algn="l"/>
            <a:r>
              <a:rPr lang="de-CH" sz="1000" dirty="0">
                <a:latin typeface="Foco Light" panose="020B0304050202020203" pitchFamily="34" charset="0"/>
              </a:rPr>
              <a:t>6302 Zug</a:t>
            </a:r>
          </a:p>
          <a:p>
            <a:pPr algn="l"/>
            <a:endParaRPr lang="de-CH" sz="1000" dirty="0">
              <a:latin typeface="Foco Light" panose="020B0304050202020203" pitchFamily="34" charset="0"/>
            </a:endParaRPr>
          </a:p>
          <a:p>
            <a:pPr algn="l"/>
            <a:r>
              <a:rPr lang="de-CH" sz="1000" dirty="0">
                <a:solidFill>
                  <a:schemeClr val="tx1"/>
                </a:solidFill>
                <a:latin typeface="Foco Light" panose="020B0304050202020203" pitchFamily="34" charset="0"/>
                <a:hlinkClick r:id="rId4">
                  <a:extLst>
                    <a:ext uri="{A12FA001-AC4F-418D-AE19-62706E023703}">
                      <ahyp:hlinkClr xmlns:ahyp="http://schemas.microsoft.com/office/drawing/2018/hyperlinkcolor" val="tx"/>
                    </a:ext>
                  </a:extLst>
                </a:hlinkClick>
              </a:rPr>
              <a:t>www.b2run.ch/en</a:t>
            </a:r>
            <a:r>
              <a:rPr lang="de-CH" sz="1000" dirty="0">
                <a:solidFill>
                  <a:schemeClr val="tx1"/>
                </a:solidFill>
                <a:latin typeface="Foco Light" panose="020B0304050202020203" pitchFamily="34" charset="0"/>
              </a:rPr>
              <a:t>  </a:t>
            </a: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i="1" kern="0" dirty="0">
                <a:solidFill>
                  <a:schemeClr val="tx1"/>
                </a:solidFill>
                <a:latin typeface="Calibri" panose="020F0502020204030204" pitchFamily="34" charset="0"/>
              </a:rPr>
              <a:t>Thank you!</a:t>
            </a:r>
          </a:p>
        </p:txBody>
      </p:sp>
      <p:cxnSp>
        <p:nvCxnSpPr>
          <p:cNvPr id="12" name="Straight Connector 11">
            <a:extLst>
              <a:ext uri="{FF2B5EF4-FFF2-40B4-BE49-F238E27FC236}">
                <a16:creationId xmlns:a16="http://schemas.microsoft.com/office/drawing/2014/main" id="{F76C0AD0-6A62-42B6-9269-690FF3FC4232}"/>
              </a:ext>
            </a:extLst>
          </p:cNvPr>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14" name="Picture 13">
            <a:extLst>
              <a:ext uri="{FF2B5EF4-FFF2-40B4-BE49-F238E27FC236}">
                <a16:creationId xmlns:a16="http://schemas.microsoft.com/office/drawing/2014/main" id="{A98E7CEB-844C-4D87-BB18-89390785163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6" name="Picture 15">
            <a:extLst>
              <a:ext uri="{FF2B5EF4-FFF2-40B4-BE49-F238E27FC236}">
                <a16:creationId xmlns:a16="http://schemas.microsoft.com/office/drawing/2014/main" id="{5D848B9D-8EAE-4FBC-A7DA-350CBC73199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2155132" y="4511025"/>
            <a:ext cx="1200421" cy="357719"/>
          </a:xfrm>
          <a:prstGeom prst="rect">
            <a:avLst/>
          </a:prstGeom>
        </p:spPr>
      </p:pic>
      <p:pic>
        <p:nvPicPr>
          <p:cNvPr id="19" name="Bildplatzhalter 10">
            <a:extLst>
              <a:ext uri="{FF2B5EF4-FFF2-40B4-BE49-F238E27FC236}">
                <a16:creationId xmlns:a16="http://schemas.microsoft.com/office/drawing/2014/main" id="{A255C1F4-9BC7-44C9-A58A-9F97C5F33D6E}"/>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20" name="Bildplatzhalter 10">
            <a:extLst>
              <a:ext uri="{FF2B5EF4-FFF2-40B4-BE49-F238E27FC236}">
                <a16:creationId xmlns:a16="http://schemas.microsoft.com/office/drawing/2014/main" id="{A7DF8EEC-7FCC-43CB-B5FD-77F207E88E7D}"/>
              </a:ext>
            </a:extLst>
          </p:cNvPr>
          <p:cNvPicPr>
            <a:picLocks noChangeAspect="1"/>
          </p:cNvPicPr>
          <p:nvPr userDrawn="1"/>
        </p:nvPicPr>
        <p:blipFill rotWithShape="1">
          <a:blip r:embed="rId8" cstate="screen">
            <a:extLst>
              <a:ext uri="{28A0092B-C50C-407E-A947-70E740481C1C}">
                <a14:useLocalDpi xmlns:a14="http://schemas.microsoft.com/office/drawing/2010/main" val="0"/>
              </a:ext>
            </a:extLst>
          </a:blip>
          <a:srcRect b="-951"/>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177462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38</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a:latin typeface="Calibri" panose="020F0502020204030204" pitchFamily="34" charset="0"/>
              </a:rPr>
              <a:t>Thank you.</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BDBAAA2-9153-4CD5-A9A6-C59307DB7143}"/>
              </a:ext>
            </a:extLst>
          </p:cNvPr>
          <p:cNvPicPr>
            <a:picLocks noChangeAspect="1"/>
          </p:cNvPicPr>
          <p:nvPr userDrawn="1"/>
        </p:nvPicPr>
        <p:blipFill>
          <a:blip r:embed="rId2"/>
          <a:stretch>
            <a:fillRect/>
          </a:stretch>
        </p:blipFill>
        <p:spPr>
          <a:xfrm>
            <a:off x="296826" y="1475652"/>
            <a:ext cx="8215423" cy="2871134"/>
          </a:xfrm>
          <a:prstGeom prst="rect">
            <a:avLst/>
          </a:prstGeom>
        </p:spPr>
      </p:pic>
      <p:pic>
        <p:nvPicPr>
          <p:cNvPr id="5" name="Picture 4">
            <a:extLst>
              <a:ext uri="{FF2B5EF4-FFF2-40B4-BE49-F238E27FC236}">
                <a16:creationId xmlns:a16="http://schemas.microsoft.com/office/drawing/2014/main" id="{2D4C14DD-4F9E-47CD-BA44-6F92AD9EB974}"/>
              </a:ext>
            </a:extLst>
          </p:cNvPr>
          <p:cNvPicPr>
            <a:picLocks noChangeAspect="1"/>
          </p:cNvPicPr>
          <p:nvPr userDrawn="1"/>
        </p:nvPicPr>
        <p:blipFill>
          <a:blip r:embed="rId3"/>
          <a:stretch>
            <a:fillRect/>
          </a:stretch>
        </p:blipFill>
        <p:spPr>
          <a:xfrm>
            <a:off x="296826" y="505680"/>
            <a:ext cx="3166137" cy="345397"/>
          </a:xfrm>
          <a:prstGeom prst="rect">
            <a:avLst/>
          </a:prstGeom>
        </p:spPr>
      </p:pic>
      <p:pic>
        <p:nvPicPr>
          <p:cNvPr id="6" name="Picture 5">
            <a:extLst>
              <a:ext uri="{FF2B5EF4-FFF2-40B4-BE49-F238E27FC236}">
                <a16:creationId xmlns:a16="http://schemas.microsoft.com/office/drawing/2014/main" id="{C7661ABD-C4F7-4EA2-B077-156E1CA3AC40}"/>
              </a:ext>
            </a:extLst>
          </p:cNvPr>
          <p:cNvPicPr>
            <a:picLocks noChangeAspect="1"/>
          </p:cNvPicPr>
          <p:nvPr userDrawn="1"/>
        </p:nvPicPr>
        <p:blipFill>
          <a:blip r:embed="rId4"/>
          <a:stretch>
            <a:fillRect/>
          </a:stretch>
        </p:blipFill>
        <p:spPr>
          <a:xfrm>
            <a:off x="296826" y="1368041"/>
            <a:ext cx="8229600" cy="3027872"/>
          </a:xfrm>
          <a:prstGeom prst="rect">
            <a:avLst/>
          </a:prstGeom>
        </p:spPr>
      </p:pic>
      <p:sp>
        <p:nvSpPr>
          <p:cNvPr id="7" name="Rectangle 6">
            <a:extLst>
              <a:ext uri="{FF2B5EF4-FFF2-40B4-BE49-F238E27FC236}">
                <a16:creationId xmlns:a16="http://schemas.microsoft.com/office/drawing/2014/main" id="{70949672-123E-47EA-9AD5-E7D8350AC6B3}"/>
              </a:ext>
            </a:extLst>
          </p:cNvPr>
          <p:cNvSpPr/>
          <p:nvPr userDrawn="1"/>
        </p:nvSpPr>
        <p:spPr bwMode="blackWhite">
          <a:xfrm>
            <a:off x="515007" y="3226676"/>
            <a:ext cx="7399283" cy="21020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8" name="Rectangle 7">
            <a:extLst>
              <a:ext uri="{FF2B5EF4-FFF2-40B4-BE49-F238E27FC236}">
                <a16:creationId xmlns:a16="http://schemas.microsoft.com/office/drawing/2014/main" id="{8823560A-AC34-4E5A-BB8B-58C111C1BF0D}"/>
              </a:ext>
            </a:extLst>
          </p:cNvPr>
          <p:cNvSpPr/>
          <p:nvPr userDrawn="1"/>
        </p:nvSpPr>
        <p:spPr bwMode="blackWhite">
          <a:xfrm>
            <a:off x="6516414" y="3026979"/>
            <a:ext cx="2112579" cy="19969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9" name="Rectangle 8">
            <a:extLst>
              <a:ext uri="{FF2B5EF4-FFF2-40B4-BE49-F238E27FC236}">
                <a16:creationId xmlns:a16="http://schemas.microsoft.com/office/drawing/2014/main" id="{C64A2769-6CAE-4E0C-BCC2-3277B630FB5C}"/>
              </a:ext>
            </a:extLst>
          </p:cNvPr>
          <p:cNvSpPr/>
          <p:nvPr userDrawn="1"/>
        </p:nvSpPr>
        <p:spPr bwMode="blackWhite">
          <a:xfrm>
            <a:off x="5875284" y="3611597"/>
            <a:ext cx="1429406"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10" name="Rectangle 9">
            <a:extLst>
              <a:ext uri="{FF2B5EF4-FFF2-40B4-BE49-F238E27FC236}">
                <a16:creationId xmlns:a16="http://schemas.microsoft.com/office/drawing/2014/main" id="{7AE59AAC-F654-4FA1-B14F-E93E39E07397}"/>
              </a:ext>
            </a:extLst>
          </p:cNvPr>
          <p:cNvSpPr/>
          <p:nvPr userDrawn="1"/>
        </p:nvSpPr>
        <p:spPr bwMode="blackWhite">
          <a:xfrm>
            <a:off x="194259" y="2561240"/>
            <a:ext cx="4598458"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5" name="Picture 4">
            <a:extLst>
              <a:ext uri="{FF2B5EF4-FFF2-40B4-BE49-F238E27FC236}">
                <a16:creationId xmlns:a16="http://schemas.microsoft.com/office/drawing/2014/main" id="{F68550D1-F9BA-49D9-B572-165805DC17FE}"/>
              </a:ext>
            </a:extLst>
          </p:cNvPr>
          <p:cNvPicPr>
            <a:picLocks noChangeAspect="1"/>
          </p:cNvPicPr>
          <p:nvPr userDrawn="1"/>
        </p:nvPicPr>
        <p:blipFill>
          <a:blip r:embed="rId2"/>
          <a:stretch>
            <a:fillRect/>
          </a:stretch>
        </p:blipFill>
        <p:spPr>
          <a:xfrm>
            <a:off x="274234" y="1135166"/>
            <a:ext cx="1870285" cy="401765"/>
          </a:xfrm>
          <a:prstGeom prst="rect">
            <a:avLst/>
          </a:prstGeom>
        </p:spPr>
      </p:pic>
      <p:pic>
        <p:nvPicPr>
          <p:cNvPr id="6" name="Picture 5">
            <a:extLst>
              <a:ext uri="{FF2B5EF4-FFF2-40B4-BE49-F238E27FC236}">
                <a16:creationId xmlns:a16="http://schemas.microsoft.com/office/drawing/2014/main" id="{DE1ED4BA-77F5-480E-904E-6DCE72945206}"/>
              </a:ext>
            </a:extLst>
          </p:cNvPr>
          <p:cNvPicPr>
            <a:picLocks noChangeAspect="1"/>
          </p:cNvPicPr>
          <p:nvPr userDrawn="1"/>
        </p:nvPicPr>
        <p:blipFill>
          <a:blip r:embed="rId3"/>
          <a:stretch>
            <a:fillRect/>
          </a:stretch>
        </p:blipFill>
        <p:spPr>
          <a:xfrm>
            <a:off x="2785731" y="1120990"/>
            <a:ext cx="5096540" cy="276986"/>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E9CBD9C8-0526-4B65-B52E-BE34924492A1}"/>
              </a:ext>
            </a:extLst>
          </p:cNvPr>
          <p:cNvPicPr>
            <a:picLocks noChangeAspect="1"/>
          </p:cNvPicPr>
          <p:nvPr userDrawn="1"/>
        </p:nvPicPr>
        <p:blipFill>
          <a:blip r:embed="rId2"/>
          <a:stretch>
            <a:fillRect/>
          </a:stretch>
        </p:blipFill>
        <p:spPr>
          <a:xfrm>
            <a:off x="323849" y="1163060"/>
            <a:ext cx="7456967" cy="3897639"/>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or 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or 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dirty="0"/>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240000" cy="0"/>
          </a:xfrm>
          <a:prstGeom prst="line">
            <a:avLst/>
          </a:prstGeom>
          <a:solidFill>
            <a:schemeClr val="bg2"/>
          </a:solidFill>
          <a:ln w="19050" cap="flat" cmpd="sng" algn="ctr">
            <a:solidFill>
              <a:schemeClr val="tx2"/>
            </a:solidFill>
            <a:prstDash val="solid"/>
            <a:round/>
            <a:headEnd type="none" w="med" len="med"/>
            <a:tailEnd type="none" w="med" len="med"/>
          </a:ln>
          <a:effectLst/>
        </p:spPr>
      </p:cxnSp>
      <p:pic>
        <p:nvPicPr>
          <p:cNvPr id="9" name="Picture Placeholder 5"/>
          <p:cNvPicPr>
            <a:picLocks noChangeAspect="1"/>
          </p:cNvPicPr>
          <p:nvPr userDrawn="1"/>
        </p:nvPicPr>
        <p:blipFill rotWithShape="1">
          <a:blip r:embed="rId2">
            <a:extLst>
              <a:ext uri="{28A0092B-C50C-407E-A947-70E740481C1C}">
                <a14:useLocalDpi xmlns:a14="http://schemas.microsoft.com/office/drawing/2010/main" val="0"/>
              </a:ext>
            </a:extLst>
          </a:blip>
          <a:srcRect l="5314" r="3490"/>
          <a:stretch/>
        </p:blipFill>
        <p:spPr>
          <a:xfrm>
            <a:off x="557564" y="699487"/>
            <a:ext cx="8925318" cy="3313275"/>
          </a:xfrm>
          <a:prstGeom prst="roundRect">
            <a:avLst>
              <a:gd name="adj" fmla="val 6057"/>
            </a:avLst>
          </a:prstGeom>
        </p:spPr>
      </p:pic>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l="50000" t="17757" r="-1837"/>
          <a:stretch/>
        </p:blipFill>
        <p:spPr>
          <a:xfrm>
            <a:off x="-19316" y="-1"/>
            <a:ext cx="2640596" cy="3938623"/>
          </a:xfrm>
          <a:prstGeom prst="rect">
            <a:avLst/>
          </a:prstGeom>
        </p:spPr>
      </p:pic>
      <p:pic>
        <p:nvPicPr>
          <p:cNvPr id="11" name="Picture 10">
            <a:extLst>
              <a:ext uri="{FF2B5EF4-FFF2-40B4-BE49-F238E27FC236}">
                <a16:creationId xmlns:a16="http://schemas.microsoft.com/office/drawing/2014/main" id="{7BF1FB72-3B0A-4F2B-9B73-1E5EDBC8B7FA}"/>
              </a:ext>
            </a:extLst>
          </p:cNvPr>
          <p:cNvPicPr>
            <a:picLocks noChangeAspect="1"/>
          </p:cNvPicPr>
          <p:nvPr userDrawn="1"/>
        </p:nvPicPr>
        <p:blipFill>
          <a:blip r:embed="rId4"/>
          <a:stretch>
            <a:fillRect/>
          </a:stretch>
        </p:blipFill>
        <p:spPr>
          <a:xfrm>
            <a:off x="591669" y="4054458"/>
            <a:ext cx="3322387" cy="299614"/>
          </a:xfrm>
          <a:prstGeom prst="rect">
            <a:avLst/>
          </a:prstGeom>
        </p:spPr>
      </p:pic>
      <p:pic>
        <p:nvPicPr>
          <p:cNvPr id="15" name="Picture 14">
            <a:extLst>
              <a:ext uri="{FF2B5EF4-FFF2-40B4-BE49-F238E27FC236}">
                <a16:creationId xmlns:a16="http://schemas.microsoft.com/office/drawing/2014/main" id="{8CD8B111-C06A-42BA-9B1D-268C43C88E4A}"/>
              </a:ext>
            </a:extLst>
          </p:cNvPr>
          <p:cNvPicPr>
            <a:picLocks noChangeAspect="1"/>
          </p:cNvPicPr>
          <p:nvPr userDrawn="1"/>
        </p:nvPicPr>
        <p:blipFill>
          <a:blip r:embed="rId5"/>
          <a:stretch>
            <a:fillRect/>
          </a:stretch>
        </p:blipFill>
        <p:spPr>
          <a:xfrm>
            <a:off x="639951" y="4415661"/>
            <a:ext cx="1422767" cy="216205"/>
          </a:xfrm>
          <a:prstGeom prst="rect">
            <a:avLst/>
          </a:prstGeom>
        </p:spPr>
      </p:pic>
      <p:pic>
        <p:nvPicPr>
          <p:cNvPr id="16" name="Picture 15">
            <a:extLst>
              <a:ext uri="{FF2B5EF4-FFF2-40B4-BE49-F238E27FC236}">
                <a16:creationId xmlns:a16="http://schemas.microsoft.com/office/drawing/2014/main" id="{42D821E4-C353-446B-90D3-571CE2AE248F}"/>
              </a:ext>
            </a:extLst>
          </p:cNvPr>
          <p:cNvPicPr>
            <a:picLocks noChangeAspect="1"/>
          </p:cNvPicPr>
          <p:nvPr userDrawn="1"/>
        </p:nvPicPr>
        <p:blipFill>
          <a:blip r:embed="rId6"/>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3" name="Grafik 10">
            <a:extLst>
              <a:ext uri="{FF2B5EF4-FFF2-40B4-BE49-F238E27FC236}">
                <a16:creationId xmlns:a16="http://schemas.microsoft.com/office/drawing/2014/main" id="{C27F4383-58DF-4A48-A1B7-2F85AF063130}"/>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BD1A8A05-7158-41F5-BEAE-4678E48C9519}"/>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5A7A50F7-D85D-4D7A-9032-846E9190348B}"/>
              </a:ext>
            </a:extLst>
          </p:cNvPr>
          <p:cNvPicPr>
            <a:picLocks noChangeAspect="1"/>
          </p:cNvPicPr>
          <p:nvPr userDrawn="1"/>
        </p:nvPicPr>
        <p:blipFill>
          <a:blip r:embed="rId3" cstate="screen">
            <a:biLevel thresh="25000"/>
            <a:extLst>
              <a:ext uri="{28A0092B-C50C-407E-A947-70E740481C1C}">
                <a14:useLocalDpi xmlns:a14="http://schemas.microsoft.com/office/drawing/2010/main" val="0"/>
              </a:ext>
            </a:extLst>
          </a:blip>
          <a:stretch>
            <a:fillRect/>
          </a:stretch>
        </p:blipFill>
        <p:spPr>
          <a:xfrm>
            <a:off x="3661218" y="115408"/>
            <a:ext cx="1821564" cy="512531"/>
          </a:xfrm>
          <a:prstGeom prst="rect">
            <a:avLst/>
          </a:prstGeom>
        </p:spPr>
      </p:pic>
      <p:sp>
        <p:nvSpPr>
          <p:cNvPr id="14" name="TextBox 13">
            <a:extLst>
              <a:ext uri="{FF2B5EF4-FFF2-40B4-BE49-F238E27FC236}">
                <a16:creationId xmlns:a16="http://schemas.microsoft.com/office/drawing/2014/main" id="{D8C41510-4847-4F7D-BEBC-5793F863C8F4}"/>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endPar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endParaRPr>
          </a:p>
        </p:txBody>
      </p:sp>
      <p:sp>
        <p:nvSpPr>
          <p:cNvPr id="9" name="TextBox 8">
            <a:extLst>
              <a:ext uri="{FF2B5EF4-FFF2-40B4-BE49-F238E27FC236}">
                <a16:creationId xmlns:a16="http://schemas.microsoft.com/office/drawing/2014/main" id="{C8A2096A-06E2-43B1-BD2A-EBF1E93AA236}"/>
              </a:ext>
            </a:extLst>
          </p:cNvPr>
          <p:cNvSpPr txBox="1"/>
          <p:nvPr userDrawn="1"/>
        </p:nvSpPr>
        <p:spPr>
          <a:xfrm>
            <a:off x="561975"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order</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company running shirts</a:t>
            </a:r>
          </a:p>
        </p:txBody>
      </p:sp>
    </p:spTree>
    <p:extLst>
      <p:ext uri="{BB962C8B-B14F-4D97-AF65-F5344CB8AC3E}">
        <p14:creationId xmlns:p14="http://schemas.microsoft.com/office/powerpoint/2010/main" val="4283971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37"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61"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dirty="0"/>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lvl="1" algn="l">
              <a:spcBef>
                <a:spcPts val="0"/>
              </a:spcBef>
              <a:defRPr/>
            </a:pPr>
            <a:r>
              <a:rPr lang="en-GB" sz="800" kern="0" dirty="0">
                <a:solidFill>
                  <a:srgbClr val="E37222"/>
                </a:solidFill>
                <a:latin typeface="Foco Light" panose="020B0304050202020203" pitchFamily="34" charset="0"/>
                <a:cs typeface="Arial" pitchFamily="34" charset="0"/>
              </a:rPr>
              <a:t>All rights reserved. This document is the property of InfrontRingier Sports &amp; Entertainment Switzerland AG / B2Run and is issued under strict confidentiality conditions. No part of this document may be reproduced or transmitted in any form or by any means to any third party without the prior written consent of of InfrontRingier Sports &amp; Entertainment Switzerland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81900"/>
            <a:ext cx="1622841" cy="298800"/>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ags" Target="../tags/tag5.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vmlDrawing" Target="../drawings/vmlDrawing4.vml"/><Relationship Id="rId17" Type="http://schemas.microsoft.com/office/2007/relationships/hdphoto" Target="../media/hdphoto1.wdp"/><Relationship Id="rId2" Type="http://schemas.openxmlformats.org/officeDocument/2006/relationships/slideLayout" Target="../slideLayouts/slideLayout10.xml"/><Relationship Id="rId16" Type="http://schemas.openxmlformats.org/officeDocument/2006/relationships/image" Target="../media/image15.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5" Type="http://schemas.openxmlformats.org/officeDocument/2006/relationships/image" Target="../media/image14.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oleObject" Target="../embeddings/oleObject5.bin"/><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ags" Target="../tags/tag6.xml"/><Relationship Id="rId5" Type="http://schemas.openxmlformats.org/officeDocument/2006/relationships/slideLayout" Target="../slideLayouts/slideLayout23.xml"/><Relationship Id="rId10" Type="http://schemas.openxmlformats.org/officeDocument/2006/relationships/vmlDrawing" Target="../drawings/vmlDrawing5.vml"/><Relationship Id="rId4" Type="http://schemas.openxmlformats.org/officeDocument/2006/relationships/slideLayout" Target="../slideLayouts/slideLayout2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5"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102" r:id="rId7"/>
    <p:sldLayoutId id="2147484060"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4"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Grafik 3">
            <a:extLst>
              <a:ext uri="{FF2B5EF4-FFF2-40B4-BE49-F238E27FC236}">
                <a16:creationId xmlns:a16="http://schemas.microsoft.com/office/drawing/2014/main" id="{73BE3099-BE7D-4134-8002-403E6A35DFB3}"/>
              </a:ext>
            </a:extLst>
          </p:cNvPr>
          <p:cNvPicPr>
            <a:picLocks noChangeAspect="1"/>
          </p:cNvPicPr>
          <p:nvPr userDrawn="1"/>
        </p:nvPicPr>
        <p:blipFill>
          <a:blip r:embed="rId15" cstate="email">
            <a:grayscl/>
            <a:extLst>
              <a:ext uri="{28A0092B-C50C-407E-A947-70E740481C1C}">
                <a14:useLocalDpi xmlns:a14="http://schemas.microsoft.com/office/drawing/2010/main" val="0"/>
              </a:ext>
            </a:extLst>
          </a:blip>
          <a:stretch>
            <a:fillRect/>
          </a:stretch>
        </p:blipFill>
        <p:spPr>
          <a:xfrm>
            <a:off x="-129760" y="840615"/>
            <a:ext cx="8376007" cy="275021"/>
          </a:xfrm>
          <a:prstGeom prst="rect">
            <a:avLst/>
          </a:prstGeom>
        </p:spPr>
      </p:pic>
      <p:pic>
        <p:nvPicPr>
          <p:cNvPr id="15" name="Picture 14">
            <a:extLst>
              <a:ext uri="{FF2B5EF4-FFF2-40B4-BE49-F238E27FC236}">
                <a16:creationId xmlns:a16="http://schemas.microsoft.com/office/drawing/2014/main" id="{A7DEA298-E534-4386-9EA5-A0016167E1FE}"/>
              </a:ext>
            </a:extLst>
          </p:cNvPr>
          <p:cNvPicPr>
            <a:picLocks noChangeAspect="1"/>
          </p:cNvPicPr>
          <p:nvPr userDrawn="1"/>
        </p:nvPicPr>
        <p:blipFill rotWithShape="1">
          <a:blip r:embed="rId16" cstate="screen">
            <a:extLst>
              <a:ext uri="{BEBA8EAE-BF5A-486C-A8C5-ECC9F3942E4B}">
                <a14:imgProps xmlns:a14="http://schemas.microsoft.com/office/drawing/2010/main">
                  <a14:imgLayer r:embed="rId17">
                    <a14:imgEffect>
                      <a14:backgroundRemoval t="9091" b="98182" l="1613" r="94355">
                        <a14:foregroundMark x1="11290" y1="52727" x2="11290" y2="52727"/>
                        <a14:foregroundMark x1="15323" y1="89091" x2="15323" y2="89091"/>
                        <a14:foregroundMark x1="8871" y1="81818" x2="8871" y2="81818"/>
                        <a14:foregroundMark x1="8871" y1="36364" x2="8871" y2="36364"/>
                        <a14:foregroundMark x1="16129" y1="18182" x2="14516" y2="23636"/>
                        <a14:foregroundMark x1="16129" y1="89091" x2="16129" y2="89091"/>
                        <a14:foregroundMark x1="16935" y1="89091" x2="29032" y2="89091"/>
                        <a14:foregroundMark x1="1613" y1="90909" x2="4839" y2="69091"/>
                        <a14:foregroundMark x1="72581" y1="23636" x2="61290" y2="98182"/>
                        <a14:foregroundMark x1="69355" y1="16364" x2="85484" y2="52727"/>
                        <a14:foregroundMark x1="83065" y1="12727" x2="89516" y2="20000"/>
                        <a14:foregroundMark x1="94355" y1="34545" x2="94355" y2="34545"/>
                      </a14:backgroundRemoval>
                    </a14:imgEffect>
                  </a14:imgLayer>
                </a14:imgProps>
              </a:ext>
              <a:ext uri="{28A0092B-C50C-407E-A947-70E740481C1C}">
                <a14:useLocalDpi xmlns:a14="http://schemas.microsoft.com/office/drawing/2010/main" val="0"/>
              </a:ext>
            </a:extLst>
          </a:blip>
          <a:srcRect/>
          <a:stretch/>
        </p:blipFill>
        <p:spPr>
          <a:xfrm>
            <a:off x="8201605" y="181482"/>
            <a:ext cx="753344" cy="336457"/>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1"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5"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103" r:id="rId2"/>
    <p:sldLayoutId id="2147484096" r:id="rId3"/>
    <p:sldLayoutId id="2147484097" r:id="rId4"/>
    <p:sldLayoutId id="2147484098" r:id="rId5"/>
    <p:sldLayoutId id="2147484099" r:id="rId6"/>
    <p:sldLayoutId id="2147484100"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 funcional shirts</a:t>
            </a:r>
          </a:p>
        </p:txBody>
      </p:sp>
      <p:graphicFrame>
        <p:nvGraphicFramePr>
          <p:cNvPr id="4" name="Table 3"/>
          <p:cNvGraphicFramePr>
            <a:graphicFrameLocks noGrp="1"/>
          </p:cNvGraphicFramePr>
          <p:nvPr>
            <p:extLst>
              <p:ext uri="{D42A27DB-BD31-4B8C-83A1-F6EECF244321}">
                <p14:modId xmlns:p14="http://schemas.microsoft.com/office/powerpoint/2010/main" val="238504367"/>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Colour</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raglan one blue-white</a:t>
            </a:r>
          </a:p>
        </p:txBody>
      </p:sp>
      <p:pic>
        <p:nvPicPr>
          <p:cNvPr id="3676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7360" y="1461135"/>
            <a:ext cx="7217172" cy="3454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471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Raglan one black-white</a:t>
            </a:r>
          </a:p>
        </p:txBody>
      </p:sp>
      <p:pic>
        <p:nvPicPr>
          <p:cNvPr id="3" name="Picture 2"/>
          <p:cNvPicPr>
            <a:picLocks noChangeAspect="1"/>
          </p:cNvPicPr>
          <p:nvPr/>
        </p:nvPicPr>
        <p:blipFill>
          <a:blip r:embed="rId2"/>
          <a:stretch>
            <a:fillRect/>
          </a:stretch>
        </p:blipFill>
        <p:spPr>
          <a:xfrm>
            <a:off x="1962614" y="1492404"/>
            <a:ext cx="6809678" cy="3255877"/>
          </a:xfrm>
          <a:prstGeom prst="rect">
            <a:avLst/>
          </a:prstGeom>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Raglan one red-white</a:t>
            </a:r>
          </a:p>
        </p:txBody>
      </p:sp>
      <p:pic>
        <p:nvPicPr>
          <p:cNvPr id="4" name="Picture 3"/>
          <p:cNvPicPr>
            <a:picLocks noChangeAspect="1"/>
          </p:cNvPicPr>
          <p:nvPr/>
        </p:nvPicPr>
        <p:blipFill rotWithShape="1">
          <a:blip r:embed="rId2"/>
          <a:srcRect r="323"/>
          <a:stretch/>
        </p:blipFill>
        <p:spPr>
          <a:xfrm>
            <a:off x="1948749" y="1445551"/>
            <a:ext cx="6890452" cy="3297433"/>
          </a:xfrm>
          <a:prstGeom prst="rect">
            <a:avLst/>
          </a:prstGeom>
        </p:spPr>
      </p:pic>
    </p:spTree>
    <p:extLst>
      <p:ext uri="{BB962C8B-B14F-4D97-AF65-F5344CB8AC3E}">
        <p14:creationId xmlns:p14="http://schemas.microsoft.com/office/powerpoint/2010/main" val="138388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Raglan one black-red</a:t>
            </a:r>
          </a:p>
        </p:txBody>
      </p:sp>
      <p:pic>
        <p:nvPicPr>
          <p:cNvPr id="4" name="Picture 3"/>
          <p:cNvPicPr>
            <a:picLocks noChangeAspect="1"/>
          </p:cNvPicPr>
          <p:nvPr/>
        </p:nvPicPr>
        <p:blipFill rotWithShape="1">
          <a:blip r:embed="rId2"/>
          <a:srcRect b="677"/>
          <a:stretch/>
        </p:blipFill>
        <p:spPr>
          <a:xfrm>
            <a:off x="1925524" y="1457092"/>
            <a:ext cx="6853538" cy="3271025"/>
          </a:xfrm>
          <a:prstGeom prst="rect">
            <a:avLst/>
          </a:prstGeom>
        </p:spPr>
      </p:pic>
    </p:spTree>
    <p:extLst>
      <p:ext uri="{BB962C8B-B14F-4D97-AF65-F5344CB8AC3E}">
        <p14:creationId xmlns:p14="http://schemas.microsoft.com/office/powerpoint/2010/main" val="34860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Sizes</a:t>
            </a:r>
          </a:p>
        </p:txBody>
      </p:sp>
      <p:graphicFrame>
        <p:nvGraphicFramePr>
          <p:cNvPr id="3" name="Table 2"/>
          <p:cNvGraphicFramePr>
            <a:graphicFrameLocks noGrp="1"/>
          </p:cNvGraphicFramePr>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Women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Men</a:t>
            </a:r>
          </a:p>
        </p:txBody>
      </p:sp>
    </p:spTree>
    <p:extLst>
      <p:ext uri="{BB962C8B-B14F-4D97-AF65-F5344CB8AC3E}">
        <p14:creationId xmlns:p14="http://schemas.microsoft.com/office/powerpoint/2010/main" val="116504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Company</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Contact</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Phone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Delivery address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77328028"/>
              </p:ext>
            </p:extLst>
          </p:nvPr>
        </p:nvGraphicFramePr>
        <p:xfrm>
          <a:off x="396240" y="2735580"/>
          <a:ext cx="8319288" cy="1456930"/>
        </p:xfrm>
        <a:graphic>
          <a:graphicData uri="http://schemas.openxmlformats.org/drawingml/2006/table">
            <a:tbl>
              <a:tblPr firstRow="1" bandRow="1">
                <a:tableStyleId>{16D9F66E-5EB9-4882-86FB-DCBF35E3C3E4}</a:tableStyleId>
              </a:tblPr>
              <a:tblGrid>
                <a:gridCol w="3983508">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dk1"/>
                          </a:solidFill>
                          <a:latin typeface="Calibri" panose="020F0502020204030204" pitchFamily="34" charset="0"/>
                          <a:ea typeface="+mn-ea"/>
                          <a:cs typeface="+mn-cs"/>
                        </a:rPr>
                        <a:t>At which event/s do you participate?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en-GB" sz="1000" dirty="0">
                          <a:latin typeface="Calibri" panose="020F0502020204030204" pitchFamily="34" charset="0"/>
                        </a:rPr>
                        <a:t>Did you already order shirts last year and want the same design?</a:t>
                      </a:r>
                    </a:p>
                    <a:p>
                      <a:r>
                        <a:rPr lang="de-CH" sz="900" dirty="0">
                          <a:latin typeface="Calibri" panose="020F0502020204030204" pitchFamily="34" charset="0"/>
                          <a:sym typeface="Wingdings" panose="05000000000000000000" pitchFamily="2" charset="2"/>
                        </a:rPr>
                        <a:t> </a:t>
                      </a:r>
                      <a:r>
                        <a:rPr lang="en-GB" sz="900" dirty="0">
                          <a:latin typeface="Calibri" panose="020F0502020204030204" pitchFamily="34" charset="0"/>
                        </a:rPr>
                        <a:t>Please specify the model</a:t>
                      </a:r>
                      <a:endParaRPr lang="de-CH" sz="900" dirty="0">
                        <a:latin typeface="Calibri" panose="020F0502020204030204" pitchFamily="34" charset="0"/>
                      </a:endParaRP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Only for B2Run: Would you like a delivery to the company or directly to the run?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Wingdings" panose="05000000000000000000" pitchFamily="2" charset="2"/>
                        </a:rPr>
                        <a:t> </a:t>
                      </a: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Delivery to the company only possible if ordered 6 weeks before the event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For delivery in company the shipping costs will be added</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Comments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60367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C2CB3AAE-7CC1-47EC-B75F-79BA346C2007}">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DDED5643-1A80-4FA0-BD53-53C37CF2B13D}">
  <ds:schemaRefs>
    <ds:schemaRef ds:uri="http://schemas.microsoft.com/sharepoint/v3/contenttype/forms"/>
  </ds:schemaRefs>
</ds:datastoreItem>
</file>

<file path=customXml/itemProps3.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9CAE167B-798A-4A51-8F5D-36181A2B0A2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131</Words>
  <Application>Microsoft Office PowerPoint</Application>
  <PresentationFormat>On-screen Show (16:9)</PresentationFormat>
  <Paragraphs>39</Paragraphs>
  <Slides>10</Slides>
  <Notes>1</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10</vt:i4>
      </vt:variant>
    </vt:vector>
  </HeadingPairs>
  <TitlesOfParts>
    <vt:vector size="23"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 funcional shirts</vt:lpstr>
      <vt:lpstr>Layout For print – raglan one blue-white</vt:lpstr>
      <vt:lpstr>Layout For print – Raglan one black-white</vt:lpstr>
      <vt:lpstr>Layout For print – Raglan one red-white</vt:lpstr>
      <vt:lpstr>Layout For print – Raglan one black-red</vt:lpstr>
      <vt:lpstr>Sizes</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129</cp:revision>
  <cp:lastPrinted>2017-03-08T12:29:08Z</cp:lastPrinted>
  <dcterms:created xsi:type="dcterms:W3CDTF">2016-12-06T07:16:08Z</dcterms:created>
  <dcterms:modified xsi:type="dcterms:W3CDTF">2023-01-16T10:15:36Z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