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925" r:id="rId5"/>
    <p:sldMasterId id="2147483799" r:id="rId6"/>
    <p:sldMasterId id="2147484094" r:id="rId7"/>
  </p:sldMasterIdLst>
  <p:notesMasterIdLst>
    <p:notesMasterId r:id="rId16"/>
  </p:notesMasterIdLst>
  <p:handoutMasterIdLst>
    <p:handoutMasterId r:id="rId17"/>
  </p:handoutMasterIdLst>
  <p:sldIdLst>
    <p:sldId id="437" r:id="rId8"/>
    <p:sldId id="465" r:id="rId9"/>
    <p:sldId id="430" r:id="rId10"/>
    <p:sldId id="466" r:id="rId11"/>
    <p:sldId id="458" r:id="rId12"/>
    <p:sldId id="443" r:id="rId13"/>
    <p:sldId id="444" r:id="rId14"/>
    <p:sldId id="375" r:id="rId15"/>
  </p:sldIdLst>
  <p:sldSz cx="9144000" cy="5143500" type="screen16x9"/>
  <p:notesSz cx="6797675" cy="9872663"/>
  <p:custDataLst>
    <p:tags r:id="rId18"/>
  </p:custDataLst>
  <p:defaultTextStyle>
    <a:defPPr>
      <a:defRPr lang="en-US"/>
    </a:defPPr>
    <a:lvl1pPr algn="ctr" rtl="0" fontAlgn="base">
      <a:spcBef>
        <a:spcPct val="0"/>
      </a:spcBef>
      <a:spcAft>
        <a:spcPct val="0"/>
      </a:spcAft>
      <a:defRPr sz="1600" kern="1200">
        <a:solidFill>
          <a:schemeClr val="tx1"/>
        </a:solidFill>
        <a:latin typeface="Arial" charset="0"/>
        <a:ea typeface="+mn-ea"/>
        <a:cs typeface="+mn-cs"/>
      </a:defRPr>
    </a:lvl1pPr>
    <a:lvl2pPr marL="457200" algn="ctr" rtl="0" fontAlgn="base">
      <a:spcBef>
        <a:spcPct val="0"/>
      </a:spcBef>
      <a:spcAft>
        <a:spcPct val="0"/>
      </a:spcAft>
      <a:defRPr sz="1600" kern="1200">
        <a:solidFill>
          <a:schemeClr val="tx1"/>
        </a:solidFill>
        <a:latin typeface="Arial" charset="0"/>
        <a:ea typeface="+mn-ea"/>
        <a:cs typeface="+mn-cs"/>
      </a:defRPr>
    </a:lvl2pPr>
    <a:lvl3pPr marL="914400" algn="ctr" rtl="0" fontAlgn="base">
      <a:spcBef>
        <a:spcPct val="0"/>
      </a:spcBef>
      <a:spcAft>
        <a:spcPct val="0"/>
      </a:spcAft>
      <a:defRPr sz="1600" kern="1200">
        <a:solidFill>
          <a:schemeClr val="tx1"/>
        </a:solidFill>
        <a:latin typeface="Arial" charset="0"/>
        <a:ea typeface="+mn-ea"/>
        <a:cs typeface="+mn-cs"/>
      </a:defRPr>
    </a:lvl3pPr>
    <a:lvl4pPr marL="1371600" algn="ctr" rtl="0" fontAlgn="base">
      <a:spcBef>
        <a:spcPct val="0"/>
      </a:spcBef>
      <a:spcAft>
        <a:spcPct val="0"/>
      </a:spcAft>
      <a:defRPr sz="1600" kern="1200">
        <a:solidFill>
          <a:schemeClr val="tx1"/>
        </a:solidFill>
        <a:latin typeface="Arial" charset="0"/>
        <a:ea typeface="+mn-ea"/>
        <a:cs typeface="+mn-cs"/>
      </a:defRPr>
    </a:lvl4pPr>
    <a:lvl5pPr marL="1828800" algn="ctr"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Presentation" id="{3FF4A54B-9DAF-456E-97CD-9F0F074D8E27}">
          <p14:sldIdLst>
            <p14:sldId id="437"/>
            <p14:sldId id="465"/>
            <p14:sldId id="430"/>
            <p14:sldId id="466"/>
            <p14:sldId id="458"/>
            <p14:sldId id="443"/>
            <p14:sldId id="444"/>
            <p14:sldId id="375"/>
          </p14:sldIdLst>
        </p14:section>
      </p14:sectionLst>
    </p:ext>
    <p:ext uri="{EFAFB233-063F-42B5-8137-9DF3F51BA10A}">
      <p15:sldGuideLst xmlns:p15="http://schemas.microsoft.com/office/powerpoint/2012/main">
        <p15:guide id="1" orient="horz" pos="123">
          <p15:clr>
            <a:srgbClr val="A4A3A4"/>
          </p15:clr>
        </p15:guide>
        <p15:guide id="2" orient="horz" pos="3162">
          <p15:clr>
            <a:srgbClr val="A4A3A4"/>
          </p15:clr>
        </p15:guide>
        <p15:guide id="3" orient="horz">
          <p15:clr>
            <a:srgbClr val="A4A3A4"/>
          </p15:clr>
        </p15:guide>
        <p15:guide id="4" orient="horz" pos="754">
          <p15:clr>
            <a:srgbClr val="A4A3A4"/>
          </p15:clr>
        </p15:guide>
        <p15:guide id="5" orient="horz" pos="531">
          <p15:clr>
            <a:srgbClr val="A4A3A4"/>
          </p15:clr>
        </p15:guide>
        <p15:guide id="6" orient="horz" pos="3072">
          <p15:clr>
            <a:srgbClr val="A4A3A4"/>
          </p15:clr>
        </p15:guide>
        <p15:guide id="7" orient="horz" pos="259">
          <p15:clr>
            <a:srgbClr val="A4A3A4"/>
          </p15:clr>
        </p15:guide>
        <p15:guide id="8" orient="horz" pos="1915" userDrawn="1">
          <p15:clr>
            <a:srgbClr val="A4A3A4"/>
          </p15:clr>
        </p15:guide>
        <p15:guide id="9" orient="horz" pos="1353">
          <p15:clr>
            <a:srgbClr val="A4A3A4"/>
          </p15:clr>
        </p15:guide>
        <p15:guide id="10" orient="horz" pos="2482">
          <p15:clr>
            <a:srgbClr val="A4A3A4"/>
          </p15:clr>
        </p15:guide>
        <p15:guide id="11" orient="horz" pos="1620">
          <p15:clr>
            <a:srgbClr val="A4A3A4"/>
          </p15:clr>
        </p15:guide>
        <p15:guide id="12" orient="horz" pos="2155">
          <p15:clr>
            <a:srgbClr val="A4A3A4"/>
          </p15:clr>
        </p15:guide>
        <p15:guide id="13" orient="horz" pos="351">
          <p15:clr>
            <a:srgbClr val="A4A3A4"/>
          </p15:clr>
        </p15:guide>
        <p15:guide id="14" orient="horz" pos="432">
          <p15:clr>
            <a:srgbClr val="A4A3A4"/>
          </p15:clr>
        </p15:guide>
        <p15:guide id="15" orient="horz" pos="776">
          <p15:clr>
            <a:srgbClr val="A4A3A4"/>
          </p15:clr>
        </p15:guide>
        <p15:guide id="16" pos="1791">
          <p15:clr>
            <a:srgbClr val="A4A3A4"/>
          </p15:clr>
        </p15:guide>
        <p15:guide id="17" pos="2018">
          <p15:clr>
            <a:srgbClr val="A4A3A4"/>
          </p15:clr>
        </p15:guide>
        <p15:guide id="18" pos="5284">
          <p15:clr>
            <a:srgbClr val="A4A3A4"/>
          </p15:clr>
        </p15:guide>
        <p15:guide id="19" pos="3742">
          <p15:clr>
            <a:srgbClr val="A4A3A4"/>
          </p15:clr>
        </p15:guide>
        <p15:guide id="20" pos="5556">
          <p15:clr>
            <a:srgbClr val="A4A3A4"/>
          </p15:clr>
        </p15:guide>
        <p15:guide id="21" pos="2880">
          <p15:clr>
            <a:srgbClr val="A4A3A4"/>
          </p15:clr>
        </p15:guide>
        <p15:guide id="22" pos="1927">
          <p15:clr>
            <a:srgbClr val="A4A3A4"/>
          </p15:clr>
        </p15:guide>
        <p15:guide id="23" pos="3833">
          <p15:clr>
            <a:srgbClr val="A4A3A4"/>
          </p15:clr>
        </p15:guide>
        <p15:guide id="24" pos="1474">
          <p15:clr>
            <a:srgbClr val="A4A3A4"/>
          </p15:clr>
        </p15:guide>
        <p15:guide id="25" pos="1565">
          <p15:clr>
            <a:srgbClr val="A4A3A4"/>
          </p15:clr>
        </p15:guide>
        <p15:guide id="26" pos="2835">
          <p15:clr>
            <a:srgbClr val="A4A3A4"/>
          </p15:clr>
        </p15:guide>
        <p15:guide id="27" pos="2929">
          <p15:clr>
            <a:srgbClr val="A4A3A4"/>
          </p15:clr>
        </p15:guide>
        <p15:guide id="28" pos="4195">
          <p15:clr>
            <a:srgbClr val="A4A3A4"/>
          </p15:clr>
        </p15:guide>
        <p15:guide id="29" pos="4286">
          <p15:clr>
            <a:srgbClr val="A4A3A4"/>
          </p15:clr>
        </p15:guide>
        <p15:guide id="30" pos="709">
          <p15:clr>
            <a:srgbClr val="A4A3A4"/>
          </p15:clr>
        </p15:guide>
        <p15:guide id="31" pos="204">
          <p15:clr>
            <a:srgbClr val="A4A3A4"/>
          </p15:clr>
        </p15:guide>
        <p15:guide id="32" pos="404">
          <p15:clr>
            <a:srgbClr val="A4A3A4"/>
          </p15:clr>
        </p15:guide>
        <p15:guide id="33" pos="300">
          <p15:clr>
            <a:srgbClr val="A4A3A4"/>
          </p15:clr>
        </p15:guide>
      </p15:sldGuideLst>
    </p:ext>
    <p:ext uri="{2D200454-40CA-4A62-9FC3-DE9A4176ACB9}">
      <p15:notesGuideLst xmlns:p15="http://schemas.microsoft.com/office/powerpoint/2012/main">
        <p15:guide id="1" orient="horz" pos="3129">
          <p15:clr>
            <a:srgbClr val="A4A3A4"/>
          </p15:clr>
        </p15:guide>
        <p15:guide id="2" pos="2141">
          <p15:clr>
            <a:srgbClr val="A4A3A4"/>
          </p15:clr>
        </p15:guide>
        <p15:guide id="3" orient="horz" pos="3110">
          <p15:clr>
            <a:srgbClr val="A4A3A4"/>
          </p15:clr>
        </p15:guide>
        <p15:guide id="4"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7222"/>
    <a:srgbClr val="FFFFFF"/>
    <a:srgbClr val="942092"/>
    <a:srgbClr val="282986"/>
    <a:srgbClr val="0018A8"/>
    <a:srgbClr val="EAAB50"/>
    <a:srgbClr val="F7E243"/>
    <a:srgbClr val="6E2585"/>
    <a:srgbClr val="FF9900"/>
    <a:srgbClr val="F2CD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76" autoAdjust="0"/>
    <p:restoredTop sz="95968" autoAdjust="0"/>
  </p:normalViewPr>
  <p:slideViewPr>
    <p:cSldViewPr snapToGrid="0">
      <p:cViewPr varScale="1">
        <p:scale>
          <a:sx n="85" d="100"/>
          <a:sy n="85" d="100"/>
        </p:scale>
        <p:origin x="714" y="72"/>
      </p:cViewPr>
      <p:guideLst>
        <p:guide orient="horz" pos="123"/>
        <p:guide orient="horz" pos="3162"/>
        <p:guide orient="horz"/>
        <p:guide orient="horz" pos="754"/>
        <p:guide orient="horz" pos="531"/>
        <p:guide orient="horz" pos="3072"/>
        <p:guide orient="horz" pos="259"/>
        <p:guide orient="horz" pos="1915"/>
        <p:guide orient="horz" pos="1353"/>
        <p:guide orient="horz" pos="2482"/>
        <p:guide orient="horz" pos="1620"/>
        <p:guide orient="horz" pos="2155"/>
        <p:guide orient="horz" pos="351"/>
        <p:guide orient="horz" pos="432"/>
        <p:guide orient="horz" pos="776"/>
        <p:guide pos="1791"/>
        <p:guide pos="2018"/>
        <p:guide pos="5284"/>
        <p:guide pos="3742"/>
        <p:guide pos="5556"/>
        <p:guide pos="2880"/>
        <p:guide pos="1927"/>
        <p:guide pos="3833"/>
        <p:guide pos="1474"/>
        <p:guide pos="1565"/>
        <p:guide pos="2835"/>
        <p:guide pos="2929"/>
        <p:guide pos="4195"/>
        <p:guide pos="4286"/>
        <p:guide pos="709"/>
        <p:guide pos="204"/>
        <p:guide pos="404"/>
        <p:guide pos="300"/>
      </p:guideLst>
    </p:cSldViewPr>
  </p:slideViewPr>
  <p:outlineViewPr>
    <p:cViewPr>
      <p:scale>
        <a:sx n="33" d="100"/>
        <a:sy n="33" d="100"/>
      </p:scale>
      <p:origin x="0" y="898"/>
    </p:cViewPr>
  </p:outlineViewPr>
  <p:notesTextViewPr>
    <p:cViewPr>
      <p:scale>
        <a:sx n="100" d="100"/>
        <a:sy n="100" d="100"/>
      </p:scale>
      <p:origin x="0" y="0"/>
    </p:cViewPr>
  </p:notesTextViewPr>
  <p:sorterViewPr>
    <p:cViewPr>
      <p:scale>
        <a:sx n="65" d="100"/>
        <a:sy n="65" d="100"/>
      </p:scale>
      <p:origin x="0" y="0"/>
    </p:cViewPr>
  </p:sorterViewPr>
  <p:notesViewPr>
    <p:cSldViewPr snapToGrid="0">
      <p:cViewPr varScale="1">
        <p:scale>
          <a:sx n="59" d="100"/>
          <a:sy n="59" d="100"/>
        </p:scale>
        <p:origin x="2736" y="82"/>
      </p:cViewPr>
      <p:guideLst>
        <p:guide orient="horz" pos="3129"/>
        <p:guide pos="2141"/>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2377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4"/>
          <p:cNvSpPr>
            <a:spLocks noGrp="1" noRot="1" noChangeAspect="1" noChangeArrowheads="1" noTextEdit="1"/>
          </p:cNvSpPr>
          <p:nvPr>
            <p:ph type="sldImg" idx="2"/>
          </p:nvPr>
        </p:nvSpPr>
        <p:spPr bwMode="gray">
          <a:xfrm>
            <a:off x="117475" y="754063"/>
            <a:ext cx="6565900" cy="3692525"/>
          </a:xfrm>
          <a:prstGeom prst="rect">
            <a:avLst/>
          </a:prstGeom>
          <a:noFill/>
          <a:ln w="9525">
            <a:solidFill>
              <a:schemeClr val="hlink"/>
            </a:solidFill>
            <a:miter lim="800000"/>
            <a:headEnd/>
            <a:tailEnd/>
          </a:ln>
        </p:spPr>
      </p:sp>
      <p:sp>
        <p:nvSpPr>
          <p:cNvPr id="5125" name="Rectangle 5"/>
          <p:cNvSpPr>
            <a:spLocks noGrp="1" noChangeArrowheads="1"/>
          </p:cNvSpPr>
          <p:nvPr>
            <p:ph type="body" sz="quarter" idx="3"/>
          </p:nvPr>
        </p:nvSpPr>
        <p:spPr bwMode="gray">
          <a:xfrm>
            <a:off x="488232" y="5356546"/>
            <a:ext cx="5821213" cy="33655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GB" dirty="0"/>
              <a:t>Click to edit Master text styles</a:t>
            </a:r>
          </a:p>
          <a:p>
            <a:pPr lvl="1"/>
            <a:endParaRPr lang="en-GB" dirty="0"/>
          </a:p>
        </p:txBody>
      </p:sp>
      <p:sp>
        <p:nvSpPr>
          <p:cNvPr id="5126" name="doc id"/>
          <p:cNvSpPr>
            <a:spLocks noGrp="1" noChangeArrowheads="1"/>
          </p:cNvSpPr>
          <p:nvPr>
            <p:ph type="ftr" sz="quarter" idx="4"/>
          </p:nvPr>
        </p:nvSpPr>
        <p:spPr bwMode="gray">
          <a:xfrm>
            <a:off x="417815" y="9587131"/>
            <a:ext cx="1338173" cy="91831"/>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l" defTabSz="884170">
              <a:defRPr sz="600"/>
            </a:lvl1pPr>
          </a:lstStyle>
          <a:p>
            <a:r>
              <a:rPr lang="en-GB" dirty="0"/>
              <a:t>INFRONT POWERPOINT TEMPLATE</a:t>
            </a:r>
          </a:p>
        </p:txBody>
      </p:sp>
      <p:sp>
        <p:nvSpPr>
          <p:cNvPr id="5127" name="pg num"/>
          <p:cNvSpPr>
            <a:spLocks noGrp="1" noChangeArrowheads="1"/>
          </p:cNvSpPr>
          <p:nvPr>
            <p:ph type="sldNum" sz="quarter" idx="5"/>
          </p:nvPr>
        </p:nvSpPr>
        <p:spPr bwMode="gray">
          <a:xfrm>
            <a:off x="6077851" y="9587174"/>
            <a:ext cx="539871" cy="91787"/>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defTabSz="884170">
              <a:defRPr sz="600"/>
            </a:lvl1pPr>
          </a:lstStyle>
          <a:p>
            <a:fld id="{509E8855-A8A3-49FB-A550-9676713A5CAE}" type="slidenum">
              <a:rPr lang="en-GB" smtClean="0"/>
              <a:pPr/>
              <a:t>‹#›</a:t>
            </a:fld>
            <a:endParaRPr lang="en-GB" dirty="0"/>
          </a:p>
        </p:txBody>
      </p:sp>
      <p:sp>
        <p:nvSpPr>
          <p:cNvPr id="5137" name="McK Separator" hidden="1"/>
          <p:cNvSpPr>
            <a:spLocks noChangeShapeType="1"/>
          </p:cNvSpPr>
          <p:nvPr/>
        </p:nvSpPr>
        <p:spPr bwMode="gray">
          <a:xfrm>
            <a:off x="813720" y="1498083"/>
            <a:ext cx="5198406" cy="0"/>
          </a:xfrm>
          <a:prstGeom prst="line">
            <a:avLst/>
          </a:prstGeom>
          <a:noFill/>
          <a:ln w="9525">
            <a:solidFill>
              <a:schemeClr val="tx1"/>
            </a:solidFill>
            <a:round/>
            <a:headEnd/>
            <a:tailEnd/>
          </a:ln>
          <a:effectLst/>
        </p:spPr>
        <p:txBody>
          <a:bodyPr lIns="89348" tIns="44674" rIns="89348" bIns="44674"/>
          <a:lstStyle/>
          <a:p>
            <a:pPr algn="l">
              <a:defRPr/>
            </a:pPr>
            <a:endParaRPr lang="en-GB" dirty="0"/>
          </a:p>
        </p:txBody>
      </p:sp>
      <p:sp>
        <p:nvSpPr>
          <p:cNvPr id="5139" name="Text Box 19"/>
          <p:cNvSpPr txBox="1">
            <a:spLocks noChangeArrowheads="1"/>
          </p:cNvSpPr>
          <p:nvPr/>
        </p:nvSpPr>
        <p:spPr bwMode="auto">
          <a:xfrm>
            <a:off x="488231" y="285870"/>
            <a:ext cx="5253176" cy="152978"/>
          </a:xfrm>
          <a:prstGeom prst="rect">
            <a:avLst/>
          </a:prstGeom>
          <a:noFill/>
          <a:ln w="9525" algn="ctr">
            <a:noFill/>
            <a:miter lim="800000"/>
            <a:headEnd/>
            <a:tailEnd/>
          </a:ln>
          <a:effectLst/>
        </p:spPr>
        <p:txBody>
          <a:bodyPr lIns="0" tIns="0" rIns="0" bIns="0">
            <a:spAutoFit/>
          </a:bodyPr>
          <a:lstStyle/>
          <a:p>
            <a:pPr algn="l" defTabSz="912092">
              <a:spcBef>
                <a:spcPct val="50000"/>
              </a:spcBef>
            </a:pPr>
            <a:r>
              <a:rPr lang="en-GB" sz="1000" b="1" dirty="0"/>
              <a:t>Infront’s PowerPoint Template</a:t>
            </a:r>
          </a:p>
        </p:txBody>
      </p:sp>
    </p:spTree>
    <p:extLst>
      <p:ext uri="{BB962C8B-B14F-4D97-AF65-F5344CB8AC3E}">
        <p14:creationId xmlns:p14="http://schemas.microsoft.com/office/powerpoint/2010/main" val="2612122126"/>
      </p:ext>
    </p:extLst>
  </p:cSld>
  <p:clrMap bg1="lt1" tx1="dk1" bg2="lt2" tx2="dk2" accent1="accent1" accent2="accent2" accent3="accent3" accent4="accent4" accent5="accent5" accent6="accent6" hlink="hlink" folHlink="folHlink"/>
  <p:hf hdr="0" dt="0"/>
  <p:notesStyle>
    <a:lvl1pPr algn="l" rtl="0" fontAlgn="base">
      <a:lnSpc>
        <a:spcPct val="90000"/>
      </a:lnSpc>
      <a:spcBef>
        <a:spcPct val="30000"/>
      </a:spcBef>
      <a:spcAft>
        <a:spcPct val="0"/>
      </a:spcAft>
      <a:defRPr sz="1000" b="1" kern="1200">
        <a:solidFill>
          <a:schemeClr val="tx1"/>
        </a:solidFill>
        <a:latin typeface="Arial" charset="0"/>
        <a:ea typeface="+mn-ea"/>
        <a:cs typeface="+mn-cs"/>
      </a:defRPr>
    </a:lvl1pPr>
    <a:lvl2pPr marL="285750" indent="-285750" algn="l" rtl="0" fontAlgn="base">
      <a:spcBef>
        <a:spcPct val="300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spcBef>
        <a:spcPct val="30000"/>
      </a:spcBef>
      <a:spcAft>
        <a:spcPct val="0"/>
      </a:spcAft>
      <a:defRPr sz="1200" kern="1200">
        <a:solidFill>
          <a:schemeClr val="tx1"/>
        </a:solidFill>
        <a:latin typeface="Times New Roman" pitchFamily="18" charset="0"/>
        <a:ea typeface="+mn-ea"/>
        <a:cs typeface="+mn-cs"/>
      </a:defRPr>
    </a:lvl3pPr>
    <a:lvl4pPr marL="1600200" indent="-228600" algn="l" rtl="0" fontAlgn="base">
      <a:spcBef>
        <a:spcPct val="30000"/>
      </a:spcBef>
      <a:spcAft>
        <a:spcPct val="0"/>
      </a:spcAft>
      <a:defRPr sz="1200" kern="1200">
        <a:solidFill>
          <a:schemeClr val="tx1"/>
        </a:solidFill>
        <a:latin typeface="Times New Roman" pitchFamily="18" charset="0"/>
        <a:ea typeface="+mn-ea"/>
        <a:cs typeface="+mn-cs"/>
      </a:defRPr>
    </a:lvl4pPr>
    <a:lvl5pPr marL="2057400" indent="-2286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r>
              <a:rPr lang="en-GB" dirty="0"/>
              <a:t>INFRONT POWERPOINT TEMPLATE</a:t>
            </a:r>
          </a:p>
        </p:txBody>
      </p:sp>
      <p:sp>
        <p:nvSpPr>
          <p:cNvPr id="5" name="Slide Number Placeholder 4"/>
          <p:cNvSpPr>
            <a:spLocks noGrp="1"/>
          </p:cNvSpPr>
          <p:nvPr>
            <p:ph type="sldNum" sz="quarter" idx="5"/>
          </p:nvPr>
        </p:nvSpPr>
        <p:spPr/>
        <p:txBody>
          <a:bodyPr/>
          <a:lstStyle/>
          <a:p>
            <a:fld id="{509E8855-A8A3-49FB-A550-9676713A5CAE}" type="slidenum">
              <a:rPr lang="en-GB" smtClean="0"/>
              <a:pPr/>
              <a:t>6</a:t>
            </a:fld>
            <a:endParaRPr lang="en-GB" dirty="0"/>
          </a:p>
        </p:txBody>
      </p:sp>
    </p:spTree>
    <p:extLst>
      <p:ext uri="{BB962C8B-B14F-4D97-AF65-F5344CB8AC3E}">
        <p14:creationId xmlns:p14="http://schemas.microsoft.com/office/powerpoint/2010/main" val="18229588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mailto:info@b2run.ch" TargetMode="External"/><Relationship Id="rId7"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www.b2run.ch/en" TargetMode="Externa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3.jp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jpg"/><Relationship Id="rId1" Type="http://schemas.openxmlformats.org/officeDocument/2006/relationships/slideMaster" Target="../slideMasters/slideMaster3.xml"/><Relationship Id="rId6" Type="http://schemas.openxmlformats.org/officeDocument/2006/relationships/image" Target="../media/image1.jpg"/><Relationship Id="rId5" Type="http://schemas.openxmlformats.org/officeDocument/2006/relationships/image" Target="../media/image24.png"/><Relationship Id="rId4" Type="http://schemas.openxmlformats.org/officeDocument/2006/relationships/image" Target="../media/image2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2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517272" cy="0"/>
          </a:xfrm>
          <a:prstGeom prst="line">
            <a:avLst/>
          </a:prstGeom>
          <a:solidFill>
            <a:schemeClr val="bg2"/>
          </a:solidFill>
          <a:ln w="19050" cap="flat" cmpd="sng" algn="ctr">
            <a:solidFill>
              <a:schemeClr val="tx2"/>
            </a:solidFill>
            <a:prstDash val="solid"/>
            <a:round/>
            <a:headEnd type="none" w="med" len="med"/>
            <a:tailEnd type="none" w="med" len="med"/>
          </a:ln>
          <a:effectLst/>
        </p:spPr>
      </p:cxnSp>
      <p:sp>
        <p:nvSpPr>
          <p:cNvPr id="17" name="Text Placeholder 5"/>
          <p:cNvSpPr>
            <a:spLocks noGrp="1"/>
          </p:cNvSpPr>
          <p:nvPr>
            <p:ph type="body" sz="quarter" idx="10"/>
          </p:nvPr>
        </p:nvSpPr>
        <p:spPr>
          <a:xfrm>
            <a:off x="639951" y="4443958"/>
            <a:ext cx="6019612" cy="288032"/>
          </a:xfrm>
          <a:prstGeom prst="rect">
            <a:avLst/>
          </a:prstGeom>
        </p:spPr>
        <p:txBody>
          <a:bodyPr lIns="0" tIns="0" rIns="0" bIns="0"/>
          <a:lstStyle>
            <a:lvl1pPr>
              <a:defRPr sz="1400" b="0" i="1" cap="none" baseline="0">
                <a:solidFill>
                  <a:schemeClr val="accent2"/>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18" name="Titel 1"/>
          <p:cNvSpPr>
            <a:spLocks noGrp="1"/>
          </p:cNvSpPr>
          <p:nvPr>
            <p:ph type="title"/>
          </p:nvPr>
        </p:nvSpPr>
        <p:spPr>
          <a:xfrm>
            <a:off x="639950" y="3939902"/>
            <a:ext cx="6019612" cy="360040"/>
          </a:xfrm>
          <a:prstGeom prst="rect">
            <a:avLst/>
          </a:prstGeom>
        </p:spPr>
        <p:txBody>
          <a:bodyPr lIns="0" tIns="0" rIns="0" bIns="0" anchor="b" anchorCtr="0">
            <a:noAutofit/>
          </a:bodyPr>
          <a:lstStyle>
            <a:lvl1pPr>
              <a:lnSpc>
                <a:spcPct val="80000"/>
              </a:lnSpc>
              <a:defRPr sz="1800" b="1" i="1" kern="1200" cap="all" spc="0" baseline="0">
                <a:solidFill>
                  <a:schemeClr val="tx2"/>
                </a:solidFill>
                <a:latin typeface="+mj-lt"/>
              </a:defRPr>
            </a:lvl1pPr>
          </a:lstStyle>
          <a:p>
            <a:r>
              <a:rPr lang="en-US"/>
              <a:t>Click to edit Master title style</a:t>
            </a:r>
            <a:endParaRPr lang="en-GB" dirty="0"/>
          </a:p>
        </p:txBody>
      </p:sp>
      <p:sp>
        <p:nvSpPr>
          <p:cNvPr id="20" name="Picture Placeholder 13"/>
          <p:cNvSpPr>
            <a:spLocks noGrp="1"/>
          </p:cNvSpPr>
          <p:nvPr>
            <p:ph type="pic" sz="quarter" idx="11"/>
          </p:nvPr>
        </p:nvSpPr>
        <p:spPr>
          <a:xfrm>
            <a:off x="639950" y="843558"/>
            <a:ext cx="8504050" cy="3082313"/>
          </a:xfrm>
          <a:prstGeom prst="rect">
            <a:avLst/>
          </a:prstGeom>
          <a:solidFill>
            <a:schemeClr val="bg2"/>
          </a:solidFill>
        </p:spPr>
        <p:txBody>
          <a:bodyPr/>
          <a:lstStyle>
            <a:lvl1pPr>
              <a:defRPr>
                <a:solidFill>
                  <a:schemeClr val="tx1"/>
                </a:solidFill>
                <a:latin typeface="+mn-lt"/>
              </a:defRPr>
            </a:lvl1pPr>
          </a:lstStyle>
          <a:p>
            <a:r>
              <a:rPr lang="en-US" dirty="0"/>
              <a:t>Drag picture to placeholder or click icon to add</a:t>
            </a:r>
            <a:endParaRPr lang="en-GB" dirty="0"/>
          </a:p>
        </p:txBody>
      </p:sp>
      <p:pic>
        <p:nvPicPr>
          <p:cNvPr id="8" name="Picture 7">
            <a:extLst>
              <a:ext uri="{FF2B5EF4-FFF2-40B4-BE49-F238E27FC236}">
                <a16:creationId xmlns:a16="http://schemas.microsoft.com/office/drawing/2014/main" id="{D1C562D9-7366-4E72-8DE5-99817865299F}"/>
              </a:ext>
            </a:extLst>
          </p:cNvPr>
          <p:cNvPicPr>
            <a:picLocks noChangeAspect="1"/>
          </p:cNvPicPr>
          <p:nvPr userDrawn="1"/>
        </p:nvPicPr>
        <p:blipFill>
          <a:blip r:embed="rId2"/>
          <a:stretch>
            <a:fillRect/>
          </a:stretch>
        </p:blipFill>
        <p:spPr>
          <a:xfrm>
            <a:off x="6776483" y="136122"/>
            <a:ext cx="2217387" cy="427242"/>
          </a:xfrm>
          <a:prstGeom prst="rect">
            <a:avLst/>
          </a:prstGeom>
        </p:spPr>
      </p:pic>
    </p:spTree>
    <p:extLst>
      <p:ext uri="{BB962C8B-B14F-4D97-AF65-F5344CB8AC3E}">
        <p14:creationId xmlns:p14="http://schemas.microsoft.com/office/powerpoint/2010/main" val="268316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dirty="0"/>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238245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423170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1064"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161340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26911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1180929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0132"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83943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dirty="0"/>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422720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1"/>
                </a:solidFill>
                <a:effectLst/>
                <a:uLnTx/>
                <a:uFillTx/>
                <a:latin typeface="Foco Light" panose="020B0304050202020203"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34963" y="1485187"/>
            <a:ext cx="3852942" cy="1623647"/>
          </a:xfrm>
          <a:prstGeom prst="rect">
            <a:avLst/>
          </a:prstGeom>
          <a:noFill/>
        </p:spPr>
        <p:txBody>
          <a:bodyPr wrap="square" lIns="0" tIns="0" rIns="0" bIns="0" rtlCol="0">
            <a:noAutofit/>
          </a:bodyPr>
          <a:lstStyle/>
          <a:p>
            <a:pPr algn="l"/>
            <a:r>
              <a:rPr lang="de-CH" sz="1000" dirty="0">
                <a:latin typeface="Foco Light" panose="020B0304050202020203" pitchFamily="34" charset="0"/>
                <a:hlinkClick r:id="rId3">
                  <a:extLst>
                    <a:ext uri="{A12FA001-AC4F-418D-AE19-62706E023703}">
                      <ahyp:hlinkClr xmlns:ahyp="http://schemas.microsoft.com/office/drawing/2018/hyperlinkcolor" val="tx"/>
                    </a:ext>
                  </a:extLst>
                </a:hlinkClick>
              </a:rPr>
              <a:t>info@b2run.ch</a:t>
            </a:r>
            <a:r>
              <a:rPr lang="de-CH" sz="1000" dirty="0">
                <a:latin typeface="Foco Light" panose="020B0304050202020203" pitchFamily="34" charset="0"/>
              </a:rPr>
              <a:t> </a:t>
            </a:r>
          </a:p>
          <a:p>
            <a:pPr algn="l"/>
            <a:r>
              <a:rPr lang="de-CH" sz="1000" dirty="0">
                <a:latin typeface="Foco Light" panose="020B0304050202020203" pitchFamily="34" charset="0"/>
              </a:rPr>
              <a:t>Tel. +41 41 726 17 11</a:t>
            </a:r>
          </a:p>
          <a:p>
            <a:pPr algn="l"/>
            <a:endParaRPr lang="de-CH" sz="1000" dirty="0">
              <a:latin typeface="Foco Light" panose="020B0304050202020203" pitchFamily="34" charset="0"/>
            </a:endParaRPr>
          </a:p>
          <a:p>
            <a:pPr algn="l"/>
            <a:r>
              <a:rPr lang="de-CH" sz="1000" dirty="0">
                <a:latin typeface="Foco Light" panose="020B0304050202020203" pitchFamily="34" charset="0"/>
              </a:rPr>
              <a:t>Infront Sports &amp; Media AG</a:t>
            </a:r>
          </a:p>
          <a:p>
            <a:pPr algn="l"/>
            <a:r>
              <a:rPr lang="de-CH" sz="1000" dirty="0">
                <a:latin typeface="Foco Light" panose="020B0304050202020203" pitchFamily="34" charset="0"/>
              </a:rPr>
              <a:t>Grafenauweg 2</a:t>
            </a:r>
          </a:p>
          <a:p>
            <a:pPr algn="l"/>
            <a:r>
              <a:rPr lang="de-CH" sz="1000" dirty="0">
                <a:latin typeface="Foco Light" panose="020B0304050202020203" pitchFamily="34" charset="0"/>
              </a:rPr>
              <a:t>6302 Zug</a:t>
            </a:r>
          </a:p>
          <a:p>
            <a:pPr algn="l"/>
            <a:endParaRPr lang="de-CH" sz="1000" dirty="0">
              <a:latin typeface="Foco Light" panose="020B0304050202020203" pitchFamily="34" charset="0"/>
            </a:endParaRPr>
          </a:p>
          <a:p>
            <a:pPr algn="l"/>
            <a:r>
              <a:rPr lang="de-CH" sz="1000" dirty="0">
                <a:solidFill>
                  <a:schemeClr val="tx1"/>
                </a:solidFill>
                <a:latin typeface="Foco Light" panose="020B0304050202020203" pitchFamily="34" charset="0"/>
                <a:hlinkClick r:id="rId4">
                  <a:extLst>
                    <a:ext uri="{A12FA001-AC4F-418D-AE19-62706E023703}">
                      <ahyp:hlinkClr xmlns:ahyp="http://schemas.microsoft.com/office/drawing/2018/hyperlinkcolor" val="tx"/>
                    </a:ext>
                  </a:extLst>
                </a:hlinkClick>
              </a:rPr>
              <a:t>www.b2run.ch/en</a:t>
            </a:r>
            <a:r>
              <a:rPr lang="de-CH" sz="1000" dirty="0">
                <a:solidFill>
                  <a:schemeClr val="tx1"/>
                </a:solidFill>
                <a:latin typeface="Foco Light" panose="020B0304050202020203" pitchFamily="34" charset="0"/>
              </a:rPr>
              <a:t>  </a:t>
            </a: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i="1" kern="0" dirty="0">
                <a:solidFill>
                  <a:schemeClr val="tx1"/>
                </a:solidFill>
                <a:latin typeface="Calibri" panose="020F0502020204030204" pitchFamily="34" charset="0"/>
              </a:rPr>
              <a:t>Thank you!</a:t>
            </a:r>
          </a:p>
        </p:txBody>
      </p:sp>
      <p:cxnSp>
        <p:nvCxnSpPr>
          <p:cNvPr id="12" name="Straight Connector 11">
            <a:extLst>
              <a:ext uri="{FF2B5EF4-FFF2-40B4-BE49-F238E27FC236}">
                <a16:creationId xmlns:a16="http://schemas.microsoft.com/office/drawing/2014/main" id="{F76C0AD0-6A62-42B6-9269-690FF3FC4232}"/>
              </a:ext>
            </a:extLst>
          </p:cNvPr>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14" name="Picture 13">
            <a:extLst>
              <a:ext uri="{FF2B5EF4-FFF2-40B4-BE49-F238E27FC236}">
                <a16:creationId xmlns:a16="http://schemas.microsoft.com/office/drawing/2014/main" id="{A98E7CEB-844C-4D87-BB18-893907851636}"/>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6" name="Picture 15">
            <a:extLst>
              <a:ext uri="{FF2B5EF4-FFF2-40B4-BE49-F238E27FC236}">
                <a16:creationId xmlns:a16="http://schemas.microsoft.com/office/drawing/2014/main" id="{5D848B9D-8EAE-4FBC-A7DA-350CBC73199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2155132" y="4528750"/>
            <a:ext cx="1200421" cy="357719"/>
          </a:xfrm>
          <a:prstGeom prst="rect">
            <a:avLst/>
          </a:prstGeom>
        </p:spPr>
      </p:pic>
      <p:pic>
        <p:nvPicPr>
          <p:cNvPr id="19" name="Bildplatzhalter 10">
            <a:extLst>
              <a:ext uri="{FF2B5EF4-FFF2-40B4-BE49-F238E27FC236}">
                <a16:creationId xmlns:a16="http://schemas.microsoft.com/office/drawing/2014/main" id="{A255C1F4-9BC7-44C9-A58A-9F97C5F33D6E}"/>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a:stretch/>
        </p:blipFill>
        <p:spPr>
          <a:xfrm>
            <a:off x="5724525" y="75857"/>
            <a:ext cx="2362199" cy="2361351"/>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20" name="Bildplatzhalter 10">
            <a:extLst>
              <a:ext uri="{FF2B5EF4-FFF2-40B4-BE49-F238E27FC236}">
                <a16:creationId xmlns:a16="http://schemas.microsoft.com/office/drawing/2014/main" id="{A7DF8EEC-7FCC-43CB-B5FD-77F207E88E7D}"/>
              </a:ext>
            </a:extLst>
          </p:cNvPr>
          <p:cNvPicPr>
            <a:picLocks noChangeAspect="1"/>
          </p:cNvPicPr>
          <p:nvPr userDrawn="1"/>
        </p:nvPicPr>
        <p:blipFill rotWithShape="1">
          <a:blip r:embed="rId8" cstate="screen">
            <a:extLst>
              <a:ext uri="{28A0092B-C50C-407E-A947-70E740481C1C}">
                <a14:useLocalDpi xmlns:a14="http://schemas.microsoft.com/office/drawing/2010/main" val="0"/>
              </a:ext>
            </a:extLst>
          </a:blip>
          <a:srcRect b="-951"/>
          <a:stretch/>
        </p:blipFill>
        <p:spPr>
          <a:xfrm>
            <a:off x="7324354" y="2258617"/>
            <a:ext cx="1724397" cy="170204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Tree>
    <p:extLst>
      <p:ext uri="{BB962C8B-B14F-4D97-AF65-F5344CB8AC3E}">
        <p14:creationId xmlns:p14="http://schemas.microsoft.com/office/powerpoint/2010/main" val="2954774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2"/>
                </a:solidFill>
                <a:effectLst/>
                <a:uLnTx/>
                <a:uFillTx/>
                <a:latin typeface="Calibri" panose="020F0502020204030204"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23851" y="1658815"/>
            <a:ext cx="3852942" cy="1623647"/>
          </a:xfrm>
          <a:prstGeom prst="rect">
            <a:avLst/>
          </a:prstGeom>
          <a:noFill/>
        </p:spPr>
        <p:txBody>
          <a:bodyPr wrap="square" lIns="0" tIns="0" rIns="0" bIns="0" rtlCol="0">
            <a:noAutofit/>
          </a:bodyPr>
          <a:lstStyle/>
          <a:p>
            <a:pPr algn="l"/>
            <a:r>
              <a:rPr lang="de-CH" sz="1000" dirty="0">
                <a:solidFill>
                  <a:schemeClr val="tx2"/>
                </a:solidFill>
                <a:latin typeface="Calibri" panose="020F0502020204030204" pitchFamily="34" charset="0"/>
              </a:rPr>
              <a:t>Dominique Bucheli</a:t>
            </a:r>
          </a:p>
          <a:p>
            <a:pPr algn="l"/>
            <a:r>
              <a:rPr lang="de-CH" sz="1000" dirty="0">
                <a:latin typeface="Calibri" panose="020F0502020204030204" pitchFamily="34" charset="0"/>
              </a:rPr>
              <a:t>info@b2run.ch</a:t>
            </a:r>
          </a:p>
          <a:p>
            <a:pPr algn="l"/>
            <a:r>
              <a:rPr lang="de-CH" sz="1000" dirty="0">
                <a:latin typeface="Calibri" panose="020F0502020204030204" pitchFamily="34" charset="0"/>
              </a:rPr>
              <a:t>Tel. +41 41 726 17 38</a:t>
            </a:r>
          </a:p>
          <a:p>
            <a:pPr algn="l"/>
            <a:endParaRPr lang="de-CH" sz="1000" dirty="0">
              <a:solidFill>
                <a:schemeClr val="tx2"/>
              </a:solidFill>
              <a:latin typeface="Calibri" panose="020F0502020204030204" pitchFamily="34" charset="0"/>
            </a:endParaRPr>
          </a:p>
          <a:p>
            <a:pPr algn="l"/>
            <a:r>
              <a:rPr lang="de-CH" sz="1000" dirty="0">
                <a:latin typeface="Calibri" panose="020F0502020204030204" pitchFamily="34" charset="0"/>
              </a:rPr>
              <a:t>Infront Sport &amp;</a:t>
            </a:r>
            <a:r>
              <a:rPr lang="de-CH" sz="1000" baseline="0" dirty="0">
                <a:latin typeface="Calibri" panose="020F0502020204030204" pitchFamily="34" charset="0"/>
              </a:rPr>
              <a:t> Media </a:t>
            </a:r>
            <a:r>
              <a:rPr lang="de-CH" sz="1000" dirty="0">
                <a:latin typeface="Calibri" panose="020F0502020204030204" pitchFamily="34" charset="0"/>
              </a:rPr>
              <a:t>AG</a:t>
            </a:r>
          </a:p>
          <a:p>
            <a:pPr algn="l"/>
            <a:r>
              <a:rPr lang="de-CH" sz="1000" dirty="0">
                <a:latin typeface="Calibri" panose="020F0502020204030204" pitchFamily="34" charset="0"/>
              </a:rPr>
              <a:t>Grafenauweg 2</a:t>
            </a:r>
          </a:p>
          <a:p>
            <a:pPr algn="l"/>
            <a:r>
              <a:rPr lang="de-CH" sz="1000" dirty="0">
                <a:latin typeface="Calibri" panose="020F0502020204030204" pitchFamily="34" charset="0"/>
              </a:rPr>
              <a:t>6302 Zug</a:t>
            </a:r>
          </a:p>
          <a:p>
            <a:pPr algn="l"/>
            <a:endParaRPr lang="de-CH" sz="1000" dirty="0">
              <a:latin typeface="Calibri" panose="020F0502020204030204" pitchFamily="34" charset="0"/>
            </a:endParaRPr>
          </a:p>
          <a:p>
            <a:pPr algn="l"/>
            <a:r>
              <a:rPr lang="de-CH" sz="1000" dirty="0">
                <a:latin typeface="Calibri" panose="020F0502020204030204" pitchFamily="34" charset="0"/>
              </a:rPr>
              <a:t>www.b2run.ch</a:t>
            </a:r>
            <a:endParaRPr lang="en-GB" sz="1000" dirty="0">
              <a:solidFill>
                <a:schemeClr val="tx1"/>
              </a:solidFill>
              <a:latin typeface="Calibri" panose="020F0502020204030204" pitchFamily="34" charset="0"/>
            </a:endParaRP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kern="0" dirty="0">
                <a:latin typeface="Calibri" panose="020F0502020204030204" pitchFamily="34" charset="0"/>
              </a:rPr>
              <a:t>Thank you.</a:t>
            </a:r>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57611" y="4524230"/>
            <a:ext cx="1200421" cy="357719"/>
          </a:xfrm>
          <a:prstGeom prst="rect">
            <a:avLst/>
          </a:prstGeom>
        </p:spPr>
      </p:pic>
    </p:spTree>
    <p:extLst>
      <p:ext uri="{BB962C8B-B14F-4D97-AF65-F5344CB8AC3E}">
        <p14:creationId xmlns:p14="http://schemas.microsoft.com/office/powerpoint/2010/main" val="42564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_only_Beschreib">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1586076-2B48-4B62-A8DB-2F345C0D91E3}"/>
              </a:ext>
            </a:extLst>
          </p:cNvPr>
          <p:cNvPicPr>
            <a:picLocks noChangeAspect="1"/>
          </p:cNvPicPr>
          <p:nvPr userDrawn="1"/>
        </p:nvPicPr>
        <p:blipFill>
          <a:blip r:embed="rId2"/>
          <a:stretch>
            <a:fillRect/>
          </a:stretch>
        </p:blipFill>
        <p:spPr>
          <a:xfrm>
            <a:off x="296826" y="1475652"/>
            <a:ext cx="8215423" cy="2871134"/>
          </a:xfrm>
          <a:prstGeom prst="rect">
            <a:avLst/>
          </a:prstGeom>
        </p:spPr>
      </p:pic>
      <p:pic>
        <p:nvPicPr>
          <p:cNvPr id="5" name="Picture 4">
            <a:extLst>
              <a:ext uri="{FF2B5EF4-FFF2-40B4-BE49-F238E27FC236}">
                <a16:creationId xmlns:a16="http://schemas.microsoft.com/office/drawing/2014/main" id="{AAA97FC2-7D9D-4872-8AC0-F39828FCC836}"/>
              </a:ext>
            </a:extLst>
          </p:cNvPr>
          <p:cNvPicPr>
            <a:picLocks noChangeAspect="1"/>
          </p:cNvPicPr>
          <p:nvPr userDrawn="1"/>
        </p:nvPicPr>
        <p:blipFill>
          <a:blip r:embed="rId3"/>
          <a:stretch>
            <a:fillRect/>
          </a:stretch>
        </p:blipFill>
        <p:spPr>
          <a:xfrm>
            <a:off x="296826" y="505680"/>
            <a:ext cx="3166137" cy="345397"/>
          </a:xfrm>
          <a:prstGeom prst="rect">
            <a:avLst/>
          </a:prstGeom>
        </p:spPr>
      </p:pic>
      <p:pic>
        <p:nvPicPr>
          <p:cNvPr id="6" name="Picture 5">
            <a:extLst>
              <a:ext uri="{FF2B5EF4-FFF2-40B4-BE49-F238E27FC236}">
                <a16:creationId xmlns:a16="http://schemas.microsoft.com/office/drawing/2014/main" id="{CE051055-4548-42D7-B5E5-79BB3543D955}"/>
              </a:ext>
            </a:extLst>
          </p:cNvPr>
          <p:cNvPicPr>
            <a:picLocks noChangeAspect="1"/>
          </p:cNvPicPr>
          <p:nvPr userDrawn="1"/>
        </p:nvPicPr>
        <p:blipFill>
          <a:blip r:embed="rId4"/>
          <a:stretch>
            <a:fillRect/>
          </a:stretch>
        </p:blipFill>
        <p:spPr>
          <a:xfrm>
            <a:off x="296826" y="1368041"/>
            <a:ext cx="8229600" cy="3027872"/>
          </a:xfrm>
          <a:prstGeom prst="rect">
            <a:avLst/>
          </a:prstGeom>
        </p:spPr>
      </p:pic>
      <p:sp>
        <p:nvSpPr>
          <p:cNvPr id="7" name="Rectangle 6">
            <a:extLst>
              <a:ext uri="{FF2B5EF4-FFF2-40B4-BE49-F238E27FC236}">
                <a16:creationId xmlns:a16="http://schemas.microsoft.com/office/drawing/2014/main" id="{212AC580-D764-4C5C-8EBD-08014D4B576A}"/>
              </a:ext>
            </a:extLst>
          </p:cNvPr>
          <p:cNvSpPr/>
          <p:nvPr userDrawn="1"/>
        </p:nvSpPr>
        <p:spPr bwMode="blackWhite">
          <a:xfrm>
            <a:off x="515007" y="3226676"/>
            <a:ext cx="7399283" cy="210207"/>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8" name="Rectangle 7">
            <a:extLst>
              <a:ext uri="{FF2B5EF4-FFF2-40B4-BE49-F238E27FC236}">
                <a16:creationId xmlns:a16="http://schemas.microsoft.com/office/drawing/2014/main" id="{A3253EEF-355A-40A2-8FCF-30851D52339B}"/>
              </a:ext>
            </a:extLst>
          </p:cNvPr>
          <p:cNvSpPr/>
          <p:nvPr userDrawn="1"/>
        </p:nvSpPr>
        <p:spPr bwMode="blackWhite">
          <a:xfrm>
            <a:off x="6516414" y="3026979"/>
            <a:ext cx="2112579" cy="199697"/>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9" name="Rectangle 8">
            <a:extLst>
              <a:ext uri="{FF2B5EF4-FFF2-40B4-BE49-F238E27FC236}">
                <a16:creationId xmlns:a16="http://schemas.microsoft.com/office/drawing/2014/main" id="{81C5DF6D-60B3-4C8F-A7AF-F1A38A12E96C}"/>
              </a:ext>
            </a:extLst>
          </p:cNvPr>
          <p:cNvSpPr/>
          <p:nvPr userDrawn="1"/>
        </p:nvSpPr>
        <p:spPr bwMode="blackWhite">
          <a:xfrm>
            <a:off x="5875284" y="3611597"/>
            <a:ext cx="1429406" cy="256210"/>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10" name="Rectangle 9">
            <a:extLst>
              <a:ext uri="{FF2B5EF4-FFF2-40B4-BE49-F238E27FC236}">
                <a16:creationId xmlns:a16="http://schemas.microsoft.com/office/drawing/2014/main" id="{48E792A4-B8EF-4CE2-A695-850D163E6650}"/>
              </a:ext>
            </a:extLst>
          </p:cNvPr>
          <p:cNvSpPr/>
          <p:nvPr userDrawn="1"/>
        </p:nvSpPr>
        <p:spPr bwMode="blackWhite">
          <a:xfrm>
            <a:off x="194259" y="2561240"/>
            <a:ext cx="4598458" cy="256210"/>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Tree>
    <p:extLst>
      <p:ext uri="{BB962C8B-B14F-4D97-AF65-F5344CB8AC3E}">
        <p14:creationId xmlns:p14="http://schemas.microsoft.com/office/powerpoint/2010/main" val="97845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_text">
    <p:spTree>
      <p:nvGrpSpPr>
        <p:cNvPr id="1" name=""/>
        <p:cNvGrpSpPr/>
        <p:nvPr/>
      </p:nvGrpSpPr>
      <p:grpSpPr>
        <a:xfrm>
          <a:off x="0" y="0"/>
          <a:ext cx="0" cy="0"/>
          <a:chOff x="0" y="0"/>
          <a:chExt cx="0" cy="0"/>
        </a:xfrm>
      </p:grpSpPr>
      <p:sp>
        <p:nvSpPr>
          <p:cNvPr id="6"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4" name="Text Placeholder 3"/>
          <p:cNvSpPr>
            <a:spLocks noGrp="1"/>
          </p:cNvSpPr>
          <p:nvPr>
            <p:ph type="body" sz="quarter" idx="13"/>
          </p:nvPr>
        </p:nvSpPr>
        <p:spPr>
          <a:xfrm>
            <a:off x="323850" y="1203325"/>
            <a:ext cx="8474075" cy="3673475"/>
          </a:xfrm>
        </p:spPr>
        <p:txBody>
          <a:bodyPr/>
          <a:lstStyle>
            <a:lvl5pPr>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Tree>
    <p:extLst>
      <p:ext uri="{BB962C8B-B14F-4D97-AF65-F5344CB8AC3E}">
        <p14:creationId xmlns:p14="http://schemas.microsoft.com/office/powerpoint/2010/main" val="107514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Layout">
    <p:spTree>
      <p:nvGrpSpPr>
        <p:cNvPr id="1" name=""/>
        <p:cNvGrpSpPr/>
        <p:nvPr/>
      </p:nvGrpSpPr>
      <p:grpSpPr>
        <a:xfrm>
          <a:off x="0" y="0"/>
          <a:ext cx="0" cy="0"/>
          <a:chOff x="0" y="0"/>
          <a:chExt cx="0" cy="0"/>
        </a:xfrm>
      </p:grpSpPr>
      <p:sp>
        <p:nvSpPr>
          <p:cNvPr id="7"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lvl1pPr>
              <a:defRPr lang="en-GB" noProof="0" dirty="0"/>
            </a:lvl1pPr>
          </a:lstStyle>
          <a:p>
            <a:pPr lvl="0"/>
            <a:r>
              <a:rPr lang="en-GB" noProof="0" dirty="0"/>
              <a:t>Click to edit Master title style</a:t>
            </a:r>
          </a:p>
        </p:txBody>
      </p:sp>
      <p:pic>
        <p:nvPicPr>
          <p:cNvPr id="5" name="Picture 4">
            <a:extLst>
              <a:ext uri="{FF2B5EF4-FFF2-40B4-BE49-F238E27FC236}">
                <a16:creationId xmlns:a16="http://schemas.microsoft.com/office/drawing/2014/main" id="{88BD0CEF-B239-478A-9E58-0B8A57660C4C}"/>
              </a:ext>
            </a:extLst>
          </p:cNvPr>
          <p:cNvPicPr>
            <a:picLocks noChangeAspect="1"/>
          </p:cNvPicPr>
          <p:nvPr userDrawn="1"/>
        </p:nvPicPr>
        <p:blipFill>
          <a:blip r:embed="rId2"/>
          <a:stretch>
            <a:fillRect/>
          </a:stretch>
        </p:blipFill>
        <p:spPr>
          <a:xfrm>
            <a:off x="274234" y="1135166"/>
            <a:ext cx="1870285" cy="401765"/>
          </a:xfrm>
          <a:prstGeom prst="rect">
            <a:avLst/>
          </a:prstGeom>
        </p:spPr>
      </p:pic>
      <p:pic>
        <p:nvPicPr>
          <p:cNvPr id="6" name="Picture 5">
            <a:extLst>
              <a:ext uri="{FF2B5EF4-FFF2-40B4-BE49-F238E27FC236}">
                <a16:creationId xmlns:a16="http://schemas.microsoft.com/office/drawing/2014/main" id="{712DF7FE-CB2D-4777-B682-3217F6FFFBF9}"/>
              </a:ext>
            </a:extLst>
          </p:cNvPr>
          <p:cNvPicPr>
            <a:picLocks noChangeAspect="1"/>
          </p:cNvPicPr>
          <p:nvPr userDrawn="1"/>
        </p:nvPicPr>
        <p:blipFill>
          <a:blip r:embed="rId3"/>
          <a:stretch>
            <a:fillRect/>
          </a:stretch>
        </p:blipFill>
        <p:spPr>
          <a:xfrm>
            <a:off x="2785731" y="1120990"/>
            <a:ext cx="5096540" cy="276986"/>
          </a:xfrm>
          <a:prstGeom prst="rect">
            <a:avLst/>
          </a:prstGeom>
        </p:spPr>
      </p:pic>
    </p:spTree>
    <p:extLst>
      <p:ext uri="{BB962C8B-B14F-4D97-AF65-F5344CB8AC3E}">
        <p14:creationId xmlns:p14="http://schemas.microsoft.com/office/powerpoint/2010/main" val="3725614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eppex_Auswah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C98BBD97-4B32-46FA-A532-3E4681A9BF08}"/>
              </a:ext>
            </a:extLst>
          </p:cNvPr>
          <p:cNvPicPr>
            <a:picLocks noChangeAspect="1"/>
          </p:cNvPicPr>
          <p:nvPr userDrawn="1"/>
        </p:nvPicPr>
        <p:blipFill>
          <a:blip r:embed="rId2"/>
          <a:stretch>
            <a:fillRect/>
          </a:stretch>
        </p:blipFill>
        <p:spPr>
          <a:xfrm>
            <a:off x="323849" y="1163060"/>
            <a:ext cx="7456967" cy="3897639"/>
          </a:xfrm>
          <a:prstGeom prst="rect">
            <a:avLst/>
          </a:prstGeom>
        </p:spPr>
      </p:pic>
    </p:spTree>
    <p:extLst>
      <p:ext uri="{BB962C8B-B14F-4D97-AF65-F5344CB8AC3E}">
        <p14:creationId xmlns:p14="http://schemas.microsoft.com/office/powerpoint/2010/main" val="151997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Title_photo_composition_6">
    <p:spTree>
      <p:nvGrpSpPr>
        <p:cNvPr id="1" name=""/>
        <p:cNvGrpSpPr/>
        <p:nvPr/>
      </p:nvGrpSpPr>
      <p:grpSpPr>
        <a:xfrm>
          <a:off x="0" y="0"/>
          <a:ext cx="0" cy="0"/>
          <a:chOff x="0" y="0"/>
          <a:chExt cx="0" cy="0"/>
        </a:xfrm>
      </p:grpSpPr>
      <p:sp>
        <p:nvSpPr>
          <p:cNvPr id="24" name="Picture Placeholder 3"/>
          <p:cNvSpPr>
            <a:spLocks noGrp="1"/>
          </p:cNvSpPr>
          <p:nvPr>
            <p:ph type="pic" sz="quarter" idx="64"/>
          </p:nvPr>
        </p:nvSpPr>
        <p:spPr>
          <a:xfrm>
            <a:off x="32385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5" name="Picture Placeholder 3"/>
          <p:cNvSpPr>
            <a:spLocks noGrp="1"/>
          </p:cNvSpPr>
          <p:nvPr>
            <p:ph type="pic" sz="quarter" idx="65"/>
          </p:nvPr>
        </p:nvSpPr>
        <p:spPr>
          <a:xfrm>
            <a:off x="327647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9" name="Picture Placeholder 3"/>
          <p:cNvSpPr>
            <a:spLocks noGrp="1"/>
          </p:cNvSpPr>
          <p:nvPr>
            <p:ph type="pic" sz="quarter" idx="23"/>
          </p:nvPr>
        </p:nvSpPr>
        <p:spPr>
          <a:xfrm>
            <a:off x="32385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3" name="Picture Placeholder 3"/>
          <p:cNvSpPr>
            <a:spLocks noGrp="1"/>
          </p:cNvSpPr>
          <p:nvPr>
            <p:ph type="pic" sz="quarter" idx="63"/>
          </p:nvPr>
        </p:nvSpPr>
        <p:spPr>
          <a:xfrm>
            <a:off x="3275047"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Text Placeholder 3"/>
          <p:cNvSpPr>
            <a:spLocks noGrp="1"/>
          </p:cNvSpPr>
          <p:nvPr>
            <p:ph type="body" sz="quarter" idx="58" hasCustomPrompt="1"/>
          </p:nvPr>
        </p:nvSpPr>
        <p:spPr>
          <a:xfrm>
            <a:off x="1372669"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18" name="Text Placeholder 3"/>
          <p:cNvSpPr>
            <a:spLocks noGrp="1"/>
          </p:cNvSpPr>
          <p:nvPr>
            <p:ph type="body" sz="quarter" idx="59" hasCustomPrompt="1"/>
          </p:nvPr>
        </p:nvSpPr>
        <p:spPr>
          <a:xfrm>
            <a:off x="4323882"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3" name="Text Placeholder 2"/>
          <p:cNvSpPr>
            <a:spLocks noGrp="1"/>
          </p:cNvSpPr>
          <p:nvPr>
            <p:ph type="body" sz="quarter" idx="42" hasCustomPrompt="1"/>
          </p:nvPr>
        </p:nvSpPr>
        <p:spPr>
          <a:xfrm>
            <a:off x="1372669"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1</a:t>
            </a:r>
          </a:p>
        </p:txBody>
      </p:sp>
      <p:sp>
        <p:nvSpPr>
          <p:cNvPr id="61" name="Text Placeholder 2"/>
          <p:cNvSpPr>
            <a:spLocks noGrp="1"/>
          </p:cNvSpPr>
          <p:nvPr>
            <p:ph type="body" sz="quarter" idx="45" hasCustomPrompt="1"/>
          </p:nvPr>
        </p:nvSpPr>
        <p:spPr>
          <a:xfrm>
            <a:off x="4323882"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2</a:t>
            </a:r>
          </a:p>
        </p:txBody>
      </p:sp>
      <p:sp>
        <p:nvSpPr>
          <p:cNvPr id="20" name="Text Placeholder 3"/>
          <p:cNvSpPr>
            <a:spLocks noGrp="1"/>
          </p:cNvSpPr>
          <p:nvPr>
            <p:ph type="body" sz="quarter" idx="60" hasCustomPrompt="1"/>
          </p:nvPr>
        </p:nvSpPr>
        <p:spPr>
          <a:xfrm>
            <a:off x="1404959"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1" name="Text Placeholder 3"/>
          <p:cNvSpPr>
            <a:spLocks noGrp="1"/>
          </p:cNvSpPr>
          <p:nvPr>
            <p:ph type="body" sz="quarter" idx="61" hasCustomPrompt="1"/>
          </p:nvPr>
        </p:nvSpPr>
        <p:spPr>
          <a:xfrm>
            <a:off x="435759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71" name="Text Placeholder 2"/>
          <p:cNvSpPr>
            <a:spLocks noGrp="1"/>
          </p:cNvSpPr>
          <p:nvPr>
            <p:ph type="body" sz="quarter" idx="51" hasCustomPrompt="1"/>
          </p:nvPr>
        </p:nvSpPr>
        <p:spPr>
          <a:xfrm>
            <a:off x="1404959"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4</a:t>
            </a:r>
          </a:p>
        </p:txBody>
      </p:sp>
      <p:sp>
        <p:nvSpPr>
          <p:cNvPr id="75" name="Text Placeholder 2"/>
          <p:cNvSpPr>
            <a:spLocks noGrp="1"/>
          </p:cNvSpPr>
          <p:nvPr>
            <p:ph type="body" sz="quarter" idx="54" hasCustomPrompt="1"/>
          </p:nvPr>
        </p:nvSpPr>
        <p:spPr>
          <a:xfrm>
            <a:off x="435759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5</a:t>
            </a:r>
          </a:p>
        </p:txBody>
      </p:sp>
      <p:sp>
        <p:nvSpPr>
          <p:cNvPr id="22"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6" name="Picture Placeholder 3"/>
          <p:cNvSpPr>
            <a:spLocks noGrp="1"/>
          </p:cNvSpPr>
          <p:nvPr>
            <p:ph type="pic" sz="quarter" idx="66"/>
          </p:nvPr>
        </p:nvSpPr>
        <p:spPr>
          <a:xfrm>
            <a:off x="622909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7" name="Text Placeholder 3"/>
          <p:cNvSpPr>
            <a:spLocks noGrp="1"/>
          </p:cNvSpPr>
          <p:nvPr>
            <p:ph type="body" sz="quarter" idx="67" hasCustomPrompt="1"/>
          </p:nvPr>
        </p:nvSpPr>
        <p:spPr>
          <a:xfrm>
            <a:off x="7277925"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6" name="Text Placeholder 2"/>
          <p:cNvSpPr>
            <a:spLocks noGrp="1"/>
          </p:cNvSpPr>
          <p:nvPr>
            <p:ph type="body" sz="quarter" idx="68" hasCustomPrompt="1"/>
          </p:nvPr>
        </p:nvSpPr>
        <p:spPr>
          <a:xfrm>
            <a:off x="7277925"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3</a:t>
            </a:r>
          </a:p>
        </p:txBody>
      </p:sp>
      <p:sp>
        <p:nvSpPr>
          <p:cNvPr id="27" name="Picture Placeholder 3"/>
          <p:cNvSpPr>
            <a:spLocks noGrp="1"/>
          </p:cNvSpPr>
          <p:nvPr>
            <p:ph type="pic" sz="quarter" idx="69"/>
          </p:nvPr>
        </p:nvSpPr>
        <p:spPr>
          <a:xfrm>
            <a:off x="622909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8" name="Text Placeholder 3"/>
          <p:cNvSpPr>
            <a:spLocks noGrp="1"/>
          </p:cNvSpPr>
          <p:nvPr>
            <p:ph type="body" sz="quarter" idx="70" hasCustomPrompt="1"/>
          </p:nvPr>
        </p:nvSpPr>
        <p:spPr>
          <a:xfrm>
            <a:off x="731021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9" name="Text Placeholder 2"/>
          <p:cNvSpPr>
            <a:spLocks noGrp="1"/>
          </p:cNvSpPr>
          <p:nvPr>
            <p:ph type="body" sz="quarter" idx="71" hasCustomPrompt="1"/>
          </p:nvPr>
        </p:nvSpPr>
        <p:spPr>
          <a:xfrm>
            <a:off x="731021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6</a:t>
            </a:r>
          </a:p>
        </p:txBody>
      </p:sp>
    </p:spTree>
    <p:extLst>
      <p:ext uri="{BB962C8B-B14F-4D97-AF65-F5344CB8AC3E}">
        <p14:creationId xmlns:p14="http://schemas.microsoft.com/office/powerpoint/2010/main" val="65642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64"/>
          </p:nvPr>
        </p:nvSpPr>
        <p:spPr>
          <a:xfrm>
            <a:off x="32385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65"/>
          </p:nvPr>
        </p:nvSpPr>
        <p:spPr>
          <a:xfrm>
            <a:off x="327647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5" name="Picture Placeholder 3"/>
          <p:cNvSpPr>
            <a:spLocks noGrp="1"/>
          </p:cNvSpPr>
          <p:nvPr>
            <p:ph type="pic" sz="quarter" idx="23"/>
          </p:nvPr>
        </p:nvSpPr>
        <p:spPr>
          <a:xfrm>
            <a:off x="32385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63"/>
          </p:nvPr>
        </p:nvSpPr>
        <p:spPr>
          <a:xfrm>
            <a:off x="3275047"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66"/>
          </p:nvPr>
        </p:nvSpPr>
        <p:spPr>
          <a:xfrm>
            <a:off x="622909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8" name="Picture Placeholder 3"/>
          <p:cNvSpPr>
            <a:spLocks noGrp="1"/>
          </p:cNvSpPr>
          <p:nvPr>
            <p:ph type="pic" sz="quarter" idx="69"/>
          </p:nvPr>
        </p:nvSpPr>
        <p:spPr>
          <a:xfrm>
            <a:off x="622909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Tree>
    <p:extLst>
      <p:ext uri="{BB962C8B-B14F-4D97-AF65-F5344CB8AC3E}">
        <p14:creationId xmlns:p14="http://schemas.microsoft.com/office/powerpoint/2010/main" val="42353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Title_2 col text_2graphic">
    <p:spTree>
      <p:nvGrpSpPr>
        <p:cNvPr id="1" name=""/>
        <p:cNvGrpSpPr/>
        <p:nvPr/>
      </p:nvGrpSpPr>
      <p:grpSpPr>
        <a:xfrm>
          <a:off x="0" y="0"/>
          <a:ext cx="0" cy="0"/>
          <a:chOff x="0" y="0"/>
          <a:chExt cx="0" cy="0"/>
        </a:xfrm>
      </p:grpSpPr>
      <p:sp>
        <p:nvSpPr>
          <p:cNvPr id="14" name="Picture Placeholder 3"/>
          <p:cNvSpPr>
            <a:spLocks noGrp="1"/>
          </p:cNvSpPr>
          <p:nvPr>
            <p:ph type="pic" sz="quarter" idx="14" hasCustomPrompt="1"/>
          </p:nvPr>
        </p:nvSpPr>
        <p:spPr>
          <a:xfrm>
            <a:off x="323850" y="3421062"/>
            <a:ext cx="4176713" cy="1447855"/>
          </a:xfrm>
          <a:prstGeom prst="roundRect">
            <a:avLst/>
          </a:prstGeom>
          <a:solidFill>
            <a:schemeClr val="bg1">
              <a:lumMod val="85000"/>
            </a:schemeClr>
          </a:solidFill>
        </p:spPr>
        <p:txBody>
          <a:bodyPr/>
          <a:lstStyle>
            <a:lvl1pPr>
              <a:defRPr baseline="0"/>
            </a:lvl1pPr>
          </a:lstStyle>
          <a:p>
            <a:r>
              <a:rPr lang="de-CH" dirty="0"/>
              <a:t>Chart or table</a:t>
            </a:r>
            <a:endParaRPr lang="en-GB" dirty="0"/>
          </a:p>
        </p:txBody>
      </p:sp>
      <p:sp>
        <p:nvSpPr>
          <p:cNvPr id="6" name="Picture Placeholder 3"/>
          <p:cNvSpPr>
            <a:spLocks noGrp="1"/>
          </p:cNvSpPr>
          <p:nvPr>
            <p:ph type="pic" sz="quarter" idx="16" hasCustomPrompt="1"/>
          </p:nvPr>
        </p:nvSpPr>
        <p:spPr>
          <a:xfrm>
            <a:off x="4643439" y="3421062"/>
            <a:ext cx="4176712" cy="1447855"/>
          </a:xfrm>
          <a:prstGeom prst="roundRect">
            <a:avLst/>
          </a:prstGeom>
          <a:solidFill>
            <a:schemeClr val="bg1">
              <a:lumMod val="85000"/>
            </a:schemeClr>
          </a:solidFill>
        </p:spPr>
        <p:txBody>
          <a:bodyPr/>
          <a:lstStyle>
            <a:lvl1pPr>
              <a:defRPr baseline="0"/>
            </a:lvl1pPr>
          </a:lstStyle>
          <a:p>
            <a:r>
              <a:rPr lang="de-CH" dirty="0"/>
              <a:t>Chart or table</a:t>
            </a:r>
            <a:endParaRPr lang="en-GB" dirty="0"/>
          </a:p>
        </p:txBody>
      </p:sp>
      <p:sp>
        <p:nvSpPr>
          <p:cNvPr id="9"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8" name="Text Placeholder 3"/>
          <p:cNvSpPr>
            <a:spLocks noGrp="1"/>
          </p:cNvSpPr>
          <p:nvPr>
            <p:ph type="body" sz="quarter" idx="27"/>
          </p:nvPr>
        </p:nvSpPr>
        <p:spPr>
          <a:xfrm>
            <a:off x="323850"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29"/>
          </p:nvPr>
        </p:nvSpPr>
        <p:spPr>
          <a:xfrm>
            <a:off x="4643438"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1173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Title_3 col_text_3graphic">
    <p:spTree>
      <p:nvGrpSpPr>
        <p:cNvPr id="1" name=""/>
        <p:cNvGrpSpPr/>
        <p:nvPr/>
      </p:nvGrpSpPr>
      <p:grpSpPr>
        <a:xfrm>
          <a:off x="0" y="0"/>
          <a:ext cx="0" cy="0"/>
          <a:chOff x="0" y="0"/>
          <a:chExt cx="0" cy="0"/>
        </a:xfrm>
      </p:grpSpPr>
      <p:sp>
        <p:nvSpPr>
          <p:cNvPr id="14" name="Picture Placeholder 3"/>
          <p:cNvSpPr>
            <a:spLocks noGrp="1"/>
          </p:cNvSpPr>
          <p:nvPr>
            <p:ph type="pic" sz="quarter" idx="14"/>
          </p:nvPr>
        </p:nvSpPr>
        <p:spPr>
          <a:xfrm>
            <a:off x="323850"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1"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2" name="Picture Placeholder 3"/>
          <p:cNvSpPr>
            <a:spLocks noGrp="1"/>
          </p:cNvSpPr>
          <p:nvPr>
            <p:ph type="pic" sz="quarter" idx="31"/>
          </p:nvPr>
        </p:nvSpPr>
        <p:spPr>
          <a:xfrm>
            <a:off x="3203574"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3" name="Picture Placeholder 3"/>
          <p:cNvSpPr>
            <a:spLocks noGrp="1"/>
          </p:cNvSpPr>
          <p:nvPr>
            <p:ph type="pic" sz="quarter" idx="32"/>
          </p:nvPr>
        </p:nvSpPr>
        <p:spPr>
          <a:xfrm>
            <a:off x="6151143"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0" name="Text Placeholder 3"/>
          <p:cNvSpPr>
            <a:spLocks noGrp="1"/>
          </p:cNvSpPr>
          <p:nvPr>
            <p:ph type="body" sz="quarter" idx="33"/>
          </p:nvPr>
        </p:nvSpPr>
        <p:spPr>
          <a:xfrm>
            <a:off x="322996"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3"/>
          <p:cNvSpPr>
            <a:spLocks noGrp="1"/>
          </p:cNvSpPr>
          <p:nvPr>
            <p:ph type="body" sz="quarter" idx="34"/>
          </p:nvPr>
        </p:nvSpPr>
        <p:spPr>
          <a:xfrm>
            <a:off x="3237070"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3"/>
          <p:cNvSpPr>
            <a:spLocks noGrp="1"/>
          </p:cNvSpPr>
          <p:nvPr>
            <p:ph type="body" sz="quarter" idx="35"/>
          </p:nvPr>
        </p:nvSpPr>
        <p:spPr>
          <a:xfrm>
            <a:off x="6151143"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2560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3"/>
          </p:nvPr>
        </p:nvSpPr>
        <p:spPr>
          <a:xfrm>
            <a:off x="323528"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22"/>
          </p:nvPr>
        </p:nvSpPr>
        <p:spPr>
          <a:xfrm>
            <a:off x="2494522"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24"/>
          </p:nvPr>
        </p:nvSpPr>
        <p:spPr>
          <a:xfrm>
            <a:off x="4665516"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25"/>
          </p:nvPr>
        </p:nvSpPr>
        <p:spPr>
          <a:xfrm>
            <a:off x="6836510"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9" name="Text Placeholder 3"/>
          <p:cNvSpPr>
            <a:spLocks noGrp="1"/>
          </p:cNvSpPr>
          <p:nvPr>
            <p:ph type="body" sz="quarter" idx="27"/>
          </p:nvPr>
        </p:nvSpPr>
        <p:spPr>
          <a:xfrm>
            <a:off x="32385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32"/>
          </p:nvPr>
        </p:nvSpPr>
        <p:spPr>
          <a:xfrm>
            <a:off x="2494737"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3"/>
          <p:cNvSpPr>
            <a:spLocks noGrp="1"/>
          </p:cNvSpPr>
          <p:nvPr>
            <p:ph type="body" sz="quarter" idx="34"/>
          </p:nvPr>
        </p:nvSpPr>
        <p:spPr>
          <a:xfrm>
            <a:off x="4665624"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3"/>
          <p:cNvSpPr>
            <a:spLocks noGrp="1"/>
          </p:cNvSpPr>
          <p:nvPr>
            <p:ph type="body" sz="quarter" idx="35"/>
          </p:nvPr>
        </p:nvSpPr>
        <p:spPr>
          <a:xfrm>
            <a:off x="683651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1225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30_Video_full_screen">
    <p:spTree>
      <p:nvGrpSpPr>
        <p:cNvPr id="1" name=""/>
        <p:cNvGrpSpPr/>
        <p:nvPr/>
      </p:nvGrpSpPr>
      <p:grpSpPr>
        <a:xfrm>
          <a:off x="0" y="0"/>
          <a:ext cx="0" cy="0"/>
          <a:chOff x="0" y="0"/>
          <a:chExt cx="0" cy="0"/>
        </a:xfrm>
      </p:grpSpPr>
      <p:sp>
        <p:nvSpPr>
          <p:cNvPr id="8" name="Media Placeholder 7"/>
          <p:cNvSpPr>
            <a:spLocks noGrp="1"/>
          </p:cNvSpPr>
          <p:nvPr>
            <p:ph type="media" sz="quarter" idx="10"/>
          </p:nvPr>
        </p:nvSpPr>
        <p:spPr>
          <a:xfrm>
            <a:off x="0" y="0"/>
            <a:ext cx="9144000" cy="5143500"/>
          </a:xfrm>
          <a:prstGeom prst="rect">
            <a:avLst/>
          </a:prstGeom>
          <a:solidFill>
            <a:schemeClr val="tx1"/>
          </a:solidFill>
        </p:spPr>
        <p:txBody>
          <a:bodyPr/>
          <a:lstStyle/>
          <a:p>
            <a:endParaRPr lang="en-GB" dirty="0"/>
          </a:p>
        </p:txBody>
      </p:sp>
    </p:spTree>
    <p:extLst>
      <p:ext uri="{BB962C8B-B14F-4D97-AF65-F5344CB8AC3E}">
        <p14:creationId xmlns:p14="http://schemas.microsoft.com/office/powerpoint/2010/main" val="219279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240000" cy="0"/>
          </a:xfrm>
          <a:prstGeom prst="line">
            <a:avLst/>
          </a:prstGeom>
          <a:solidFill>
            <a:schemeClr val="bg2"/>
          </a:solidFill>
          <a:ln w="19050" cap="flat" cmpd="sng" algn="ctr">
            <a:solidFill>
              <a:schemeClr val="tx2"/>
            </a:solidFill>
            <a:prstDash val="solid"/>
            <a:round/>
            <a:headEnd type="none" w="med" len="med"/>
            <a:tailEnd type="none" w="med" len="med"/>
          </a:ln>
          <a:effectLst/>
        </p:spPr>
      </p:cxnSp>
      <p:pic>
        <p:nvPicPr>
          <p:cNvPr id="9" name="Picture Placeholder 5"/>
          <p:cNvPicPr>
            <a:picLocks noChangeAspect="1"/>
          </p:cNvPicPr>
          <p:nvPr userDrawn="1"/>
        </p:nvPicPr>
        <p:blipFill rotWithShape="1">
          <a:blip r:embed="rId2">
            <a:extLst>
              <a:ext uri="{28A0092B-C50C-407E-A947-70E740481C1C}">
                <a14:useLocalDpi xmlns:a14="http://schemas.microsoft.com/office/drawing/2010/main" val="0"/>
              </a:ext>
            </a:extLst>
          </a:blip>
          <a:srcRect l="5314" r="3490"/>
          <a:stretch/>
        </p:blipFill>
        <p:spPr>
          <a:xfrm>
            <a:off x="557564" y="699487"/>
            <a:ext cx="8925318" cy="3313275"/>
          </a:xfrm>
          <a:prstGeom prst="roundRect">
            <a:avLst>
              <a:gd name="adj" fmla="val 6057"/>
            </a:avLst>
          </a:prstGeom>
        </p:spPr>
      </p:pic>
      <p:pic>
        <p:nvPicPr>
          <p:cNvPr id="8" name="Picture 7"/>
          <p:cNvPicPr>
            <a:picLocks noChangeAspect="1"/>
          </p:cNvPicPr>
          <p:nvPr userDrawn="1"/>
        </p:nvPicPr>
        <p:blipFill rotWithShape="1">
          <a:blip r:embed="rId3">
            <a:extLst>
              <a:ext uri="{28A0092B-C50C-407E-A947-70E740481C1C}">
                <a14:useLocalDpi xmlns:a14="http://schemas.microsoft.com/office/drawing/2010/main" val="0"/>
              </a:ext>
            </a:extLst>
          </a:blip>
          <a:srcRect l="50000" t="17757" r="-1837"/>
          <a:stretch/>
        </p:blipFill>
        <p:spPr>
          <a:xfrm>
            <a:off x="-19316" y="-1"/>
            <a:ext cx="2640596" cy="3938623"/>
          </a:xfrm>
          <a:prstGeom prst="rect">
            <a:avLst/>
          </a:prstGeom>
        </p:spPr>
      </p:pic>
      <p:pic>
        <p:nvPicPr>
          <p:cNvPr id="11" name="Picture 10">
            <a:extLst>
              <a:ext uri="{FF2B5EF4-FFF2-40B4-BE49-F238E27FC236}">
                <a16:creationId xmlns:a16="http://schemas.microsoft.com/office/drawing/2014/main" id="{C070767E-226D-4B1E-9ACA-AFCB6BE50823}"/>
              </a:ext>
            </a:extLst>
          </p:cNvPr>
          <p:cNvPicPr>
            <a:picLocks noChangeAspect="1"/>
          </p:cNvPicPr>
          <p:nvPr userDrawn="1"/>
        </p:nvPicPr>
        <p:blipFill>
          <a:blip r:embed="rId4"/>
          <a:stretch>
            <a:fillRect/>
          </a:stretch>
        </p:blipFill>
        <p:spPr>
          <a:xfrm>
            <a:off x="591669" y="4054458"/>
            <a:ext cx="3322387" cy="299614"/>
          </a:xfrm>
          <a:prstGeom prst="rect">
            <a:avLst/>
          </a:prstGeom>
        </p:spPr>
      </p:pic>
      <p:pic>
        <p:nvPicPr>
          <p:cNvPr id="15" name="Picture 14">
            <a:extLst>
              <a:ext uri="{FF2B5EF4-FFF2-40B4-BE49-F238E27FC236}">
                <a16:creationId xmlns:a16="http://schemas.microsoft.com/office/drawing/2014/main" id="{BA206D2F-FCD3-4D1C-91EF-F4D8B9C4CF01}"/>
              </a:ext>
            </a:extLst>
          </p:cNvPr>
          <p:cNvPicPr>
            <a:picLocks noChangeAspect="1"/>
          </p:cNvPicPr>
          <p:nvPr userDrawn="1"/>
        </p:nvPicPr>
        <p:blipFill>
          <a:blip r:embed="rId5"/>
          <a:stretch>
            <a:fillRect/>
          </a:stretch>
        </p:blipFill>
        <p:spPr>
          <a:xfrm>
            <a:off x="639951" y="4415661"/>
            <a:ext cx="1422767" cy="216205"/>
          </a:xfrm>
          <a:prstGeom prst="rect">
            <a:avLst/>
          </a:prstGeom>
        </p:spPr>
      </p:pic>
      <p:pic>
        <p:nvPicPr>
          <p:cNvPr id="16" name="Picture 15">
            <a:extLst>
              <a:ext uri="{FF2B5EF4-FFF2-40B4-BE49-F238E27FC236}">
                <a16:creationId xmlns:a16="http://schemas.microsoft.com/office/drawing/2014/main" id="{15D4BA1B-EDDA-4E9D-AAF2-9EC8BC77C942}"/>
              </a:ext>
            </a:extLst>
          </p:cNvPr>
          <p:cNvPicPr>
            <a:picLocks noChangeAspect="1"/>
          </p:cNvPicPr>
          <p:nvPr userDrawn="1"/>
        </p:nvPicPr>
        <p:blipFill>
          <a:blip r:embed="rId6"/>
          <a:stretch>
            <a:fillRect/>
          </a:stretch>
        </p:blipFill>
        <p:spPr>
          <a:xfrm>
            <a:off x="6776483" y="136122"/>
            <a:ext cx="2217387" cy="427242"/>
          </a:xfrm>
          <a:prstGeom prst="rect">
            <a:avLst/>
          </a:prstGeom>
        </p:spPr>
      </p:pic>
    </p:spTree>
    <p:extLst>
      <p:ext uri="{BB962C8B-B14F-4D97-AF65-F5344CB8AC3E}">
        <p14:creationId xmlns:p14="http://schemas.microsoft.com/office/powerpoint/2010/main" val="188837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pic>
        <p:nvPicPr>
          <p:cNvPr id="13" name="Grafik 10">
            <a:extLst>
              <a:ext uri="{FF2B5EF4-FFF2-40B4-BE49-F238E27FC236}">
                <a16:creationId xmlns:a16="http://schemas.microsoft.com/office/drawing/2014/main" id="{C27F4383-58DF-4A48-A1B7-2F85AF063130}"/>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371673"/>
            <a:ext cx="9144000" cy="4810497"/>
          </a:xfrm>
          <a:prstGeom prst="rect">
            <a:avLst/>
          </a:prstGeom>
        </p:spPr>
      </p:pic>
      <p:sp>
        <p:nvSpPr>
          <p:cNvPr id="15" name="Rectangle 14">
            <a:extLst>
              <a:ext uri="{FF2B5EF4-FFF2-40B4-BE49-F238E27FC236}">
                <a16:creationId xmlns:a16="http://schemas.microsoft.com/office/drawing/2014/main" id="{BD1A8A05-7158-41F5-BEAE-4678E48C9519}"/>
              </a:ext>
            </a:extLst>
          </p:cNvPr>
          <p:cNvSpPr/>
          <p:nvPr userDrawn="1"/>
        </p:nvSpPr>
        <p:spPr bwMode="auto">
          <a:xfrm>
            <a:off x="-85725" y="-19050"/>
            <a:ext cx="9229725" cy="804289"/>
          </a:xfrm>
          <a:prstGeom prst="rect">
            <a:avLst/>
          </a:prstGeom>
          <a:gradFill>
            <a:gsLst>
              <a:gs pos="0">
                <a:srgbClr val="DE3A31"/>
              </a:gs>
              <a:gs pos="100000">
                <a:srgbClr val="E37222"/>
              </a:gs>
            </a:gsLst>
            <a:lin ang="3000000" scaled="0"/>
          </a:gradFill>
          <a:ln w="9525" cap="flat" cmpd="sng" algn="ctr">
            <a:solidFill>
              <a:schemeClr val="bg2"/>
            </a:solid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pic>
        <p:nvPicPr>
          <p:cNvPr id="17" name="Picture 16">
            <a:extLst>
              <a:ext uri="{FF2B5EF4-FFF2-40B4-BE49-F238E27FC236}">
                <a16:creationId xmlns:a16="http://schemas.microsoft.com/office/drawing/2014/main" id="{5A7A50F7-D85D-4D7A-9032-846E9190348B}"/>
              </a:ext>
            </a:extLst>
          </p:cNvPr>
          <p:cNvPicPr>
            <a:picLocks noChangeAspect="1"/>
          </p:cNvPicPr>
          <p:nvPr userDrawn="1"/>
        </p:nvPicPr>
        <p:blipFill>
          <a:blip r:embed="rId3" cstate="screen">
            <a:biLevel thresh="25000"/>
            <a:extLst>
              <a:ext uri="{28A0092B-C50C-407E-A947-70E740481C1C}">
                <a14:useLocalDpi xmlns:a14="http://schemas.microsoft.com/office/drawing/2010/main" val="0"/>
              </a:ext>
            </a:extLst>
          </a:blip>
          <a:stretch>
            <a:fillRect/>
          </a:stretch>
        </p:blipFill>
        <p:spPr>
          <a:xfrm>
            <a:off x="3661218" y="115408"/>
            <a:ext cx="1821564" cy="512531"/>
          </a:xfrm>
          <a:prstGeom prst="rect">
            <a:avLst/>
          </a:prstGeom>
        </p:spPr>
      </p:pic>
      <p:sp>
        <p:nvSpPr>
          <p:cNvPr id="14" name="TextBox 13">
            <a:extLst>
              <a:ext uri="{FF2B5EF4-FFF2-40B4-BE49-F238E27FC236}">
                <a16:creationId xmlns:a16="http://schemas.microsoft.com/office/drawing/2014/main" id="{D8C41510-4847-4F7D-BEBC-5793F863C8F4}"/>
              </a:ext>
            </a:extLst>
          </p:cNvPr>
          <p:cNvSpPr txBox="1"/>
          <p:nvPr userDrawn="1"/>
        </p:nvSpPr>
        <p:spPr>
          <a:xfrm>
            <a:off x="400050"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endPar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endParaRPr>
          </a:p>
        </p:txBody>
      </p:sp>
      <p:sp>
        <p:nvSpPr>
          <p:cNvPr id="9" name="TextBox 8">
            <a:extLst>
              <a:ext uri="{FF2B5EF4-FFF2-40B4-BE49-F238E27FC236}">
                <a16:creationId xmlns:a16="http://schemas.microsoft.com/office/drawing/2014/main" id="{C8A2096A-06E2-43B1-BD2A-EBF1E93AA236}"/>
              </a:ext>
            </a:extLst>
          </p:cNvPr>
          <p:cNvSpPr txBox="1"/>
          <p:nvPr userDrawn="1"/>
        </p:nvSpPr>
        <p:spPr>
          <a:xfrm>
            <a:off x="561975"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t>order</a:t>
            </a: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r>
              <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rPr>
              <a:t>company running shirts</a:t>
            </a:r>
          </a:p>
        </p:txBody>
      </p:sp>
    </p:spTree>
    <p:extLst>
      <p:ext uri="{BB962C8B-B14F-4D97-AF65-F5344CB8AC3E}">
        <p14:creationId xmlns:p14="http://schemas.microsoft.com/office/powerpoint/2010/main" val="2536732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dirty="0"/>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0829698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17419285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2539"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091984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18931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4824482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3563"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0064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dirty="0"/>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96535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lvl="1" algn="l">
              <a:spcBef>
                <a:spcPts val="0"/>
              </a:spcBef>
              <a:defRPr/>
            </a:pPr>
            <a:r>
              <a:rPr lang="en-GB" sz="800" kern="0" dirty="0">
                <a:solidFill>
                  <a:srgbClr val="E37222"/>
                </a:solidFill>
                <a:latin typeface="Foco Light" panose="020B0304050202020203" pitchFamily="34" charset="0"/>
                <a:cs typeface="Arial" pitchFamily="34" charset="0"/>
              </a:rPr>
              <a:t>All rights reserved. This document is the property of InfrontRingier Sports &amp; Entertainment Switzerland AG / B2Run and is issued under strict confidentiality conditions. No part of this document may be reproduced or transmitted in any form or by any means to any third party without the prior written consent of of InfrontRingier Sports &amp; Entertainment Switzerland AG or B2Run.</a:t>
            </a:r>
          </a:p>
        </p:txBody>
      </p:sp>
      <p:sp>
        <p:nvSpPr>
          <p:cNvPr id="11" name="Titel 1"/>
          <p:cNvSpPr>
            <a:spLocks noGrp="1"/>
          </p:cNvSpPr>
          <p:nvPr>
            <p:ph type="title" hasCustomPrompt="1"/>
          </p:nvPr>
        </p:nvSpPr>
        <p:spPr>
          <a:xfrm>
            <a:off x="323849" y="411163"/>
            <a:ext cx="5616576" cy="792162"/>
          </a:xfrm>
          <a:prstGeom prst="rect">
            <a:avLst/>
          </a:prstGeom>
        </p:spPr>
        <p:txBody>
          <a:bodyPr lIns="0" tIns="0" rIns="0" bIns="0" anchor="b" anchorCtr="0">
            <a:noAutofit/>
          </a:bodyPr>
          <a:lstStyle>
            <a:lvl1pPr>
              <a:lnSpc>
                <a:spcPct val="80000"/>
              </a:lnSpc>
              <a:defRPr sz="4000" b="1" i="1" kern="1200" cap="all" spc="0" baseline="0">
                <a:solidFill>
                  <a:schemeClr val="tx2"/>
                </a:solidFill>
                <a:latin typeface="+mj-lt"/>
              </a:defRPr>
            </a:lvl1pPr>
          </a:lstStyle>
          <a:p>
            <a:r>
              <a:rPr lang="en-GB" dirty="0"/>
              <a:t>Thank you.</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55132" y="4581900"/>
            <a:ext cx="1622841" cy="298800"/>
          </a:xfrm>
          <a:prstGeom prst="rect">
            <a:avLst/>
          </a:prstGeom>
        </p:spPr>
      </p:pic>
      <p:pic>
        <p:nvPicPr>
          <p:cNvPr id="6" name="Picture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Tree>
    <p:extLst>
      <p:ext uri="{BB962C8B-B14F-4D97-AF65-F5344CB8AC3E}">
        <p14:creationId xmlns:p14="http://schemas.microsoft.com/office/powerpoint/2010/main" val="3852018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0" Type="http://schemas.openxmlformats.org/officeDocument/2006/relationships/vmlDrawing" Target="../drawings/vmlDrawing1.v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ags" Target="../tags/tag5.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vmlDrawing" Target="../drawings/vmlDrawing4.vml"/><Relationship Id="rId17" Type="http://schemas.microsoft.com/office/2007/relationships/hdphoto" Target="../media/hdphoto1.wdp"/><Relationship Id="rId2" Type="http://schemas.openxmlformats.org/officeDocument/2006/relationships/slideLayout" Target="../slideLayouts/slideLayout10.xml"/><Relationship Id="rId16" Type="http://schemas.openxmlformats.org/officeDocument/2006/relationships/image" Target="../media/image15.png"/><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theme" Target="../theme/theme2.xml"/><Relationship Id="rId5" Type="http://schemas.openxmlformats.org/officeDocument/2006/relationships/slideLayout" Target="../slideLayouts/slideLayout13.xml"/><Relationship Id="rId15" Type="http://schemas.openxmlformats.org/officeDocument/2006/relationships/image" Target="../media/image14.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oleObject" Target="../embeddings/oleObject4.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oleObject" Target="../embeddings/oleObject5.bin"/><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tags" Target="../tags/tag6.xml"/><Relationship Id="rId5" Type="http://schemas.openxmlformats.org/officeDocument/2006/relationships/slideLayout" Target="../slideLayouts/slideLayout23.xml"/><Relationship Id="rId10" Type="http://schemas.openxmlformats.org/officeDocument/2006/relationships/vmlDrawing" Target="../drawings/vmlDrawing5.vml"/><Relationship Id="rId4" Type="http://schemas.openxmlformats.org/officeDocument/2006/relationships/slideLayout" Target="../slideLayouts/slideLayout22.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1540183935"/>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7167"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480603756"/>
      </p:ext>
    </p:extLst>
  </p:cSld>
  <p:clrMap bg1="lt1" tx1="dk1" bg2="lt2" tx2="dk2" accent1="accent1" accent2="accent2" accent3="accent3" accent4="accent4" accent5="accent5" accent6="accent6" hlink="hlink" folHlink="folHlink"/>
  <p:sldLayoutIdLst>
    <p:sldLayoutId id="2147484056" r:id="rId1"/>
    <p:sldLayoutId id="2147484002" r:id="rId2"/>
    <p:sldLayoutId id="2147483931" r:id="rId3"/>
    <p:sldLayoutId id="2147483937" r:id="rId4"/>
    <p:sldLayoutId id="2147484006" r:id="rId5"/>
    <p:sldLayoutId id="2147484041" r:id="rId6"/>
    <p:sldLayoutId id="2147484103" r:id="rId7"/>
    <p:sldLayoutId id="2147484060"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3"/>
            </p:custDataLst>
            <p:extLst>
              <p:ext uri="{D42A27DB-BD31-4B8C-83A1-F6EECF244321}">
                <p14:modId xmlns:p14="http://schemas.microsoft.com/office/powerpoint/2010/main" val="2106475777"/>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1166" name="think-cell Folie" r:id="rId14" imgW="0" imgH="0" progId="TCLayout.ActiveDocument.1">
                  <p:embed/>
                </p:oleObj>
              </mc:Choice>
              <mc:Fallback>
                <p:oleObj name="think-cell Folie" r:id="rId14"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itle Placeholder 8"/>
          <p:cNvSpPr>
            <a:spLocks noGrp="1"/>
          </p:cNvSpPr>
          <p:nvPr>
            <p:ph type="title"/>
          </p:nvPr>
        </p:nvSpPr>
        <p:spPr>
          <a:xfrm>
            <a:off x="323849" y="195264"/>
            <a:ext cx="7800819" cy="647700"/>
          </a:xfrm>
          <a:prstGeom prst="rect">
            <a:avLst/>
          </a:prstGeom>
        </p:spPr>
        <p:txBody>
          <a:bodyPr vert="horz" lIns="0" tIns="0" rIns="0" bIns="0" rtlCol="0" anchor="b" anchorCtr="0">
            <a:noAutofit/>
          </a:bodyPr>
          <a:lstStyle/>
          <a:p>
            <a:r>
              <a:rPr lang="en-GB" noProof="0" dirty="0"/>
              <a:t>Click to edit Master title style</a:t>
            </a:r>
          </a:p>
        </p:txBody>
      </p:sp>
      <p:sp>
        <p:nvSpPr>
          <p:cNvPr id="12" name="Text Placeholder 11"/>
          <p:cNvSpPr>
            <a:spLocks noGrp="1"/>
          </p:cNvSpPr>
          <p:nvPr>
            <p:ph type="body" idx="1"/>
          </p:nvPr>
        </p:nvSpPr>
        <p:spPr>
          <a:xfrm>
            <a:off x="324082" y="1203324"/>
            <a:ext cx="8496542" cy="3673476"/>
          </a:xfrm>
          <a:prstGeom prst="rect">
            <a:avLst/>
          </a:prstGeom>
        </p:spPr>
        <p:txBody>
          <a:bodyPr vert="horz" lIns="0" tIns="0" rIns="0" bIns="0" rtlCol="0" anchor="t" anchorCtr="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sp>
        <p:nvSpPr>
          <p:cNvPr id="13" name="Text Placeholder 2" descr="&lt;Feld_Titel&gt;"/>
          <p:cNvSpPr txBox="1">
            <a:spLocks/>
          </p:cNvSpPr>
          <p:nvPr/>
        </p:nvSpPr>
        <p:spPr>
          <a:xfrm>
            <a:off x="324082" y="142842"/>
            <a:ext cx="4247918" cy="142220"/>
          </a:xfrm>
          <a:prstGeom prst="rect">
            <a:avLst/>
          </a:prstGeom>
        </p:spPr>
        <p:txBody>
          <a:bodyPr vert="horz" lIns="0" tIns="0" rIns="0" bIns="0" rtlCol="0">
            <a:noAutofit/>
          </a:bodyPr>
          <a:lstStyle>
            <a:lvl1pPr marL="1588" indent="-1588" algn="l" rtl="0" eaLnBrk="1" fontAlgn="base" hangingPunct="1">
              <a:spcBef>
                <a:spcPct val="0"/>
              </a:spcBef>
              <a:spcAft>
                <a:spcPts val="1200"/>
              </a:spcAft>
              <a:defRPr sz="1000" b="1" cap="none" baseline="0">
                <a:solidFill>
                  <a:schemeClr val="tx2"/>
                </a:solidFill>
                <a:latin typeface="Arial" panose="020B0604020202020204" pitchFamily="34" charset="0"/>
                <a:ea typeface="+mn-ea"/>
                <a:cs typeface="Arial" pitchFamily="34" charset="0"/>
              </a:defRPr>
            </a:lvl1pPr>
            <a:lvl2pPr marL="9525" indent="0" algn="l" rtl="0" eaLnBrk="1" fontAlgn="base" hangingPunct="1">
              <a:spcBef>
                <a:spcPts val="0"/>
              </a:spcBef>
              <a:spcAft>
                <a:spcPct val="0"/>
              </a:spcAft>
              <a:buNone/>
              <a:defRPr sz="1000" baseline="0">
                <a:solidFill>
                  <a:schemeClr val="tx2"/>
                </a:solidFill>
                <a:latin typeface="Arial" panose="020B0604020202020204" pitchFamily="34" charset="0"/>
                <a:cs typeface="Arial" pitchFamily="34" charset="0"/>
              </a:defRPr>
            </a:lvl2pPr>
            <a:lvl3pPr marL="125413" indent="-1095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3pPr>
            <a:lvl4pPr marL="276225" indent="-1349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4pPr>
            <a:lvl5pPr marL="449263" indent="-157163"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a:lstStyle>
          <a:p>
            <a:r>
              <a:rPr lang="en-GB" sz="600" kern="0" baseline="0" dirty="0">
                <a:solidFill>
                  <a:schemeClr val="tx1"/>
                </a:solidFill>
              </a:rPr>
              <a:t> </a:t>
            </a:r>
            <a:endParaRPr lang="en-GB" sz="600" kern="0" dirty="0">
              <a:solidFill>
                <a:schemeClr val="tx1"/>
              </a:solidFill>
            </a:endParaRPr>
          </a:p>
          <a:p>
            <a:endParaRPr lang="en-GB" sz="600" kern="0" dirty="0">
              <a:solidFill>
                <a:schemeClr val="tx1"/>
              </a:solidFill>
            </a:endParaRPr>
          </a:p>
        </p:txBody>
      </p:sp>
      <p:pic>
        <p:nvPicPr>
          <p:cNvPr id="10" name="Grafik 3">
            <a:extLst>
              <a:ext uri="{FF2B5EF4-FFF2-40B4-BE49-F238E27FC236}">
                <a16:creationId xmlns:a16="http://schemas.microsoft.com/office/drawing/2014/main" id="{DFEF696A-76CA-4893-B012-403049F2D004}"/>
              </a:ext>
            </a:extLst>
          </p:cNvPr>
          <p:cNvPicPr>
            <a:picLocks noChangeAspect="1"/>
          </p:cNvPicPr>
          <p:nvPr userDrawn="1"/>
        </p:nvPicPr>
        <p:blipFill>
          <a:blip r:embed="rId15" cstate="email">
            <a:grayscl/>
            <a:extLst>
              <a:ext uri="{28A0092B-C50C-407E-A947-70E740481C1C}">
                <a14:useLocalDpi xmlns:a14="http://schemas.microsoft.com/office/drawing/2010/main" val="0"/>
              </a:ext>
            </a:extLst>
          </a:blip>
          <a:stretch>
            <a:fillRect/>
          </a:stretch>
        </p:blipFill>
        <p:spPr>
          <a:xfrm>
            <a:off x="-129760" y="840615"/>
            <a:ext cx="8376007" cy="275021"/>
          </a:xfrm>
          <a:prstGeom prst="rect">
            <a:avLst/>
          </a:prstGeom>
        </p:spPr>
      </p:pic>
      <p:pic>
        <p:nvPicPr>
          <p:cNvPr id="15" name="Picture 14">
            <a:extLst>
              <a:ext uri="{FF2B5EF4-FFF2-40B4-BE49-F238E27FC236}">
                <a16:creationId xmlns:a16="http://schemas.microsoft.com/office/drawing/2014/main" id="{5373FCD5-E652-455A-9E31-1D62B64B98A5}"/>
              </a:ext>
            </a:extLst>
          </p:cNvPr>
          <p:cNvPicPr>
            <a:picLocks noChangeAspect="1"/>
          </p:cNvPicPr>
          <p:nvPr userDrawn="1"/>
        </p:nvPicPr>
        <p:blipFill rotWithShape="1">
          <a:blip r:embed="rId16" cstate="screen">
            <a:extLst>
              <a:ext uri="{BEBA8EAE-BF5A-486C-A8C5-ECC9F3942E4B}">
                <a14:imgProps xmlns:a14="http://schemas.microsoft.com/office/drawing/2010/main">
                  <a14:imgLayer r:embed="rId17">
                    <a14:imgEffect>
                      <a14:backgroundRemoval t="9091" b="98182" l="1613" r="94355">
                        <a14:foregroundMark x1="11290" y1="52727" x2="11290" y2="52727"/>
                        <a14:foregroundMark x1="15323" y1="89091" x2="15323" y2="89091"/>
                        <a14:foregroundMark x1="8871" y1="81818" x2="8871" y2="81818"/>
                        <a14:foregroundMark x1="8871" y1="36364" x2="8871" y2="36364"/>
                        <a14:foregroundMark x1="16129" y1="18182" x2="14516" y2="23636"/>
                        <a14:foregroundMark x1="16129" y1="89091" x2="16129" y2="89091"/>
                        <a14:foregroundMark x1="16935" y1="89091" x2="29032" y2="89091"/>
                        <a14:foregroundMark x1="1613" y1="90909" x2="4839" y2="69091"/>
                        <a14:foregroundMark x1="72581" y1="23636" x2="61290" y2="98182"/>
                        <a14:foregroundMark x1="69355" y1="16364" x2="85484" y2="52727"/>
                        <a14:foregroundMark x1="83065" y1="12727" x2="89516" y2="20000"/>
                        <a14:foregroundMark x1="94355" y1="34545" x2="94355" y2="34545"/>
                      </a14:backgroundRemoval>
                    </a14:imgEffect>
                  </a14:imgLayer>
                </a14:imgProps>
              </a:ext>
              <a:ext uri="{28A0092B-C50C-407E-A947-70E740481C1C}">
                <a14:useLocalDpi xmlns:a14="http://schemas.microsoft.com/office/drawing/2010/main" val="0"/>
              </a:ext>
            </a:extLst>
          </a:blip>
          <a:srcRect/>
          <a:stretch/>
        </p:blipFill>
        <p:spPr>
          <a:xfrm>
            <a:off x="8201605" y="153228"/>
            <a:ext cx="753344" cy="336457"/>
          </a:xfrm>
          <a:prstGeom prst="rect">
            <a:avLst/>
          </a:prstGeom>
        </p:spPr>
      </p:pic>
    </p:spTree>
    <p:extLst>
      <p:ext uri="{BB962C8B-B14F-4D97-AF65-F5344CB8AC3E}">
        <p14:creationId xmlns:p14="http://schemas.microsoft.com/office/powerpoint/2010/main" val="3007501627"/>
      </p:ext>
    </p:extLst>
  </p:cSld>
  <p:clrMap bg1="lt1" tx1="dk1" bg2="lt2" tx2="dk2" accent1="accent1" accent2="accent2" accent3="accent3" accent4="accent4" accent5="accent5" accent6="accent6" hlink="hlink" folHlink="folHlink"/>
  <p:sldLayoutIdLst>
    <p:sldLayoutId id="2147484047" r:id="rId1"/>
    <p:sldLayoutId id="2147484085" r:id="rId2"/>
    <p:sldLayoutId id="2147483832" r:id="rId3"/>
    <p:sldLayoutId id="2147484091" r:id="rId4"/>
    <p:sldLayoutId id="2147484086" r:id="rId5"/>
    <p:sldLayoutId id="2147484092" r:id="rId6"/>
    <p:sldLayoutId id="2147483859" r:id="rId7"/>
    <p:sldLayoutId id="2147484048" r:id="rId8"/>
    <p:sldLayoutId id="2147484090" r:id="rId9"/>
    <p:sldLayoutId id="2147484009"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80000"/>
        </a:lnSpc>
        <a:spcBef>
          <a:spcPct val="0"/>
        </a:spcBef>
        <a:spcAft>
          <a:spcPct val="0"/>
        </a:spcAft>
        <a:defRPr sz="2400" b="1" i="1" cap="all" spc="0" baseline="0">
          <a:solidFill>
            <a:schemeClr val="tx1"/>
          </a:solidFill>
          <a:latin typeface="Foco" panose="020B0504050202020203" pitchFamily="34"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i="0" cap="none" baseline="0">
          <a:solidFill>
            <a:schemeClr val="tx1"/>
          </a:solidFill>
          <a:latin typeface="+mj-lt"/>
          <a:ea typeface="+mn-ea"/>
          <a:cs typeface="Arial" pitchFamily="34" charset="0"/>
        </a:defRPr>
      </a:lvl1pPr>
      <a:lvl2pPr marL="0" indent="0" algn="l" rtl="0" eaLnBrk="1" fontAlgn="base" hangingPunct="1">
        <a:spcBef>
          <a:spcPts val="0"/>
        </a:spcBef>
        <a:spcAft>
          <a:spcPct val="0"/>
        </a:spcAft>
        <a:buNone/>
        <a:defRPr sz="1000" b="0" baseline="0">
          <a:solidFill>
            <a:schemeClr val="tx1"/>
          </a:solidFill>
          <a:latin typeface="Foco Light" panose="020B0304050202020203" pitchFamily="34" charset="0"/>
          <a:cs typeface="Arial" pitchFamily="34" charset="0"/>
        </a:defRPr>
      </a:lvl2pPr>
      <a:lvl3pPr marL="138113" indent="-138113" algn="l" rtl="0" eaLnBrk="1" fontAlgn="base" hangingPunct="1">
        <a:spcBef>
          <a:spcPct val="0"/>
        </a:spcBef>
        <a:spcAft>
          <a:spcPct val="0"/>
        </a:spcAft>
        <a:buClr>
          <a:schemeClr val="tx2"/>
        </a:buClr>
        <a:buSzPct val="90000"/>
        <a:buFont typeface="Courier New" panose="02070309020205020404" pitchFamily="49" charset="0"/>
        <a:buChar char="o"/>
        <a:defRPr sz="1000" baseline="0">
          <a:solidFill>
            <a:schemeClr val="tx1"/>
          </a:solidFill>
          <a:latin typeface="Foco Light" panose="020B0304050202020203" pitchFamily="34" charset="0"/>
          <a:cs typeface="Arial" pitchFamily="34" charset="0"/>
        </a:defRPr>
      </a:lvl3pPr>
      <a:lvl4pPr marL="269875" indent="-131763"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4pPr>
      <a:lvl5pPr marL="409575" indent="-139700"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5pPr>
      <a:lvl6pPr marL="590550" indent="-161925" algn="l" rtl="0" eaLnBrk="1" fontAlgn="base" hangingPunct="1">
        <a:spcBef>
          <a:spcPct val="0"/>
        </a:spcBef>
        <a:spcAft>
          <a:spcPct val="0"/>
        </a:spcAft>
        <a:buClr>
          <a:schemeClr val="tx2"/>
        </a:buClr>
        <a:buFont typeface="Arial" charset="0"/>
        <a:buChar char="–"/>
        <a:defRPr sz="1000">
          <a:solidFill>
            <a:schemeClr val="tx1"/>
          </a:solidFill>
          <a:latin typeface="Foco Light" panose="020B0304050202020203" pitchFamily="34" charset="0"/>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3064150163"/>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61517"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endParaRPr lang="en-GB" dirty="0">
              <a:solidFill>
                <a:srgbClr val="000000"/>
              </a:solidFill>
            </a:endParaRPr>
          </a:p>
        </p:txBody>
      </p:sp>
    </p:spTree>
    <p:extLst>
      <p:ext uri="{BB962C8B-B14F-4D97-AF65-F5344CB8AC3E}">
        <p14:creationId xmlns:p14="http://schemas.microsoft.com/office/powerpoint/2010/main" val="2143372787"/>
      </p:ext>
    </p:extLst>
  </p:cSld>
  <p:clrMap bg1="lt1" tx1="dk1" bg2="lt2" tx2="dk2" accent1="accent1" accent2="accent2" accent3="accent3" accent4="accent4" accent5="accent5" accent6="accent6" hlink="hlink" folHlink="folHlink"/>
  <p:sldLayoutIdLst>
    <p:sldLayoutId id="2147484095" r:id="rId1"/>
    <p:sldLayoutId id="2147484102" r:id="rId2"/>
    <p:sldLayoutId id="2147484096" r:id="rId3"/>
    <p:sldLayoutId id="2147484097" r:id="rId4"/>
    <p:sldLayoutId id="2147484098" r:id="rId5"/>
    <p:sldLayoutId id="2147484099" r:id="rId6"/>
    <p:sldLayoutId id="2147484100" r:id="rId7"/>
    <p:sldLayoutId id="2147484101"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44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95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Neutral funcional shirts</a:t>
            </a:r>
          </a:p>
        </p:txBody>
      </p:sp>
      <p:graphicFrame>
        <p:nvGraphicFramePr>
          <p:cNvPr id="4" name="Table 3"/>
          <p:cNvGraphicFramePr>
            <a:graphicFrameLocks noGrp="1"/>
          </p:cNvGraphicFramePr>
          <p:nvPr>
            <p:extLst>
              <p:ext uri="{D42A27DB-BD31-4B8C-83A1-F6EECF244321}">
                <p14:modId xmlns:p14="http://schemas.microsoft.com/office/powerpoint/2010/main" val="3797409388"/>
              </p:ext>
            </p:extLst>
          </p:nvPr>
        </p:nvGraphicFramePr>
        <p:xfrm>
          <a:off x="5350708" y="1213503"/>
          <a:ext cx="2158795" cy="471894"/>
        </p:xfrm>
        <a:graphic>
          <a:graphicData uri="http://schemas.openxmlformats.org/drawingml/2006/table">
            <a:tbl>
              <a:tblPr firstRow="1" bandRow="1">
                <a:tableStyleId>{16D9F66E-5EB9-4882-86FB-DCBF35E3C3E4}</a:tableStyleId>
              </a:tblPr>
              <a:tblGrid>
                <a:gridCol w="625580">
                  <a:extLst>
                    <a:ext uri="{9D8B030D-6E8A-4147-A177-3AD203B41FA5}">
                      <a16:colId xmlns:a16="http://schemas.microsoft.com/office/drawing/2014/main" val="20000"/>
                    </a:ext>
                  </a:extLst>
                </a:gridCol>
                <a:gridCol w="1533215">
                  <a:extLst>
                    <a:ext uri="{9D8B030D-6E8A-4147-A177-3AD203B41FA5}">
                      <a16:colId xmlns:a16="http://schemas.microsoft.com/office/drawing/2014/main" val="20001"/>
                    </a:ext>
                  </a:extLst>
                </a:gridCol>
              </a:tblGrid>
              <a:tr h="235947">
                <a:tc>
                  <a:txBody>
                    <a:bodyPr/>
                    <a:lstStyle/>
                    <a:p>
                      <a:r>
                        <a:rPr lang="de-CH" sz="1000" b="0" dirty="0">
                          <a:latin typeface="Calibri" panose="020F0502020204030204" pitchFamily="34" charset="0"/>
                        </a:rPr>
                        <a:t>Model</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b="0" dirty="0">
                          <a:latin typeface="Calibri" panose="020F0502020204030204" pitchFamily="34" charset="0"/>
                        </a:rPr>
                        <a:t>Colour</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15623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a:t>
            </a:r>
            <a:br>
              <a:rPr lang="de-CH" dirty="0">
                <a:latin typeface="Calibri" panose="020F0502020204030204" pitchFamily="34" charset="0"/>
              </a:rPr>
            </a:br>
            <a:r>
              <a:rPr lang="de-CH" dirty="0">
                <a:latin typeface="Calibri" panose="020F0502020204030204" pitchFamily="34" charset="0"/>
              </a:rPr>
              <a:t>raglan sleeve white-orange</a:t>
            </a:r>
          </a:p>
        </p:txBody>
      </p:sp>
      <p:pic>
        <p:nvPicPr>
          <p:cNvPr id="3" name="Picture 2"/>
          <p:cNvPicPr>
            <a:picLocks noChangeAspect="1"/>
          </p:cNvPicPr>
          <p:nvPr/>
        </p:nvPicPr>
        <p:blipFill>
          <a:blip r:embed="rId2"/>
          <a:stretch>
            <a:fillRect/>
          </a:stretch>
        </p:blipFill>
        <p:spPr>
          <a:xfrm>
            <a:off x="1897965" y="1481137"/>
            <a:ext cx="7101533" cy="3395663"/>
          </a:xfrm>
          <a:prstGeom prst="rect">
            <a:avLst/>
          </a:prstGeom>
        </p:spPr>
      </p:pic>
    </p:spTree>
    <p:extLst>
      <p:ext uri="{BB962C8B-B14F-4D97-AF65-F5344CB8AC3E}">
        <p14:creationId xmlns:p14="http://schemas.microsoft.com/office/powerpoint/2010/main" val="1724715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a:t>
            </a:r>
            <a:br>
              <a:rPr lang="de-CH" dirty="0">
                <a:latin typeface="Calibri" panose="020F0502020204030204" pitchFamily="34" charset="0"/>
              </a:rPr>
            </a:br>
            <a:r>
              <a:rPr lang="de-CH" dirty="0">
                <a:latin typeface="Calibri" panose="020F0502020204030204" pitchFamily="34" charset="0"/>
              </a:rPr>
              <a:t>Raglan sleeve white-navy </a:t>
            </a:r>
          </a:p>
        </p:txBody>
      </p:sp>
      <p:pic>
        <p:nvPicPr>
          <p:cNvPr id="4" name="Picture 3"/>
          <p:cNvPicPr>
            <a:picLocks noChangeAspect="1"/>
          </p:cNvPicPr>
          <p:nvPr/>
        </p:nvPicPr>
        <p:blipFill>
          <a:blip r:embed="rId2"/>
          <a:stretch>
            <a:fillRect/>
          </a:stretch>
        </p:blipFill>
        <p:spPr>
          <a:xfrm>
            <a:off x="1944000" y="1481137"/>
            <a:ext cx="7088488" cy="3394721"/>
          </a:xfrm>
          <a:prstGeom prst="rect">
            <a:avLst/>
          </a:prstGeom>
        </p:spPr>
      </p:pic>
    </p:spTree>
    <p:extLst>
      <p:ext uri="{BB962C8B-B14F-4D97-AF65-F5344CB8AC3E}">
        <p14:creationId xmlns:p14="http://schemas.microsoft.com/office/powerpoint/2010/main" val="3241528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Sizes</a:t>
            </a:r>
          </a:p>
        </p:txBody>
      </p:sp>
      <p:graphicFrame>
        <p:nvGraphicFramePr>
          <p:cNvPr id="3" name="Table 2"/>
          <p:cNvGraphicFramePr>
            <a:graphicFrameLocks noGrp="1"/>
          </p:cNvGraphicFramePr>
          <p:nvPr/>
        </p:nvGraphicFramePr>
        <p:xfrm>
          <a:off x="858044" y="1878330"/>
          <a:ext cx="2354580" cy="222504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70840">
                <a:tc>
                  <a:txBody>
                    <a:bodyPr/>
                    <a:lstStyle/>
                    <a:p>
                      <a:r>
                        <a:rPr lang="de-CH" dirty="0">
                          <a:latin typeface="Calibri" panose="020F0502020204030204" pitchFamily="34" charset="0"/>
                        </a:rPr>
                        <a:t>Size</a:t>
                      </a:r>
                    </a:p>
                  </a:txBody>
                  <a:tcPr/>
                </a:tc>
                <a:tc>
                  <a:txBody>
                    <a:bodyPr/>
                    <a:lstStyle/>
                    <a:p>
                      <a:r>
                        <a:rPr lang="de-CH" dirty="0">
                          <a:latin typeface="Calibri" panose="020F0502020204030204" pitchFamily="34" charset="0"/>
                        </a:rPr>
                        <a:t>Amount</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XS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M</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5"/>
                  </a:ext>
                </a:extLst>
              </a:tr>
            </a:tbl>
          </a:graphicData>
        </a:graphic>
      </p:graphicFrame>
      <p:graphicFrame>
        <p:nvGraphicFramePr>
          <p:cNvPr id="4" name="Table 3"/>
          <p:cNvGraphicFramePr>
            <a:graphicFrameLocks noGrp="1"/>
          </p:cNvGraphicFramePr>
          <p:nvPr/>
        </p:nvGraphicFramePr>
        <p:xfrm>
          <a:off x="3936524" y="1878330"/>
          <a:ext cx="2354580" cy="221996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44170">
                <a:tc>
                  <a:txBody>
                    <a:bodyPr/>
                    <a:lstStyle/>
                    <a:p>
                      <a:r>
                        <a:rPr lang="de-CH" dirty="0">
                          <a:latin typeface="Calibri" panose="020F0502020204030204" pitchFamily="34" charset="0"/>
                        </a:rPr>
                        <a:t>Size</a:t>
                      </a:r>
                    </a:p>
                  </a:txBody>
                  <a:tcPr/>
                </a:tc>
                <a:tc>
                  <a:txBody>
                    <a:bodyPr/>
                    <a:lstStyle/>
                    <a:p>
                      <a:r>
                        <a:rPr lang="de-CH" dirty="0">
                          <a:latin typeface="Calibri" panose="020F0502020204030204" pitchFamily="34" charset="0"/>
                        </a:rPr>
                        <a:t>Amount</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M</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XXL</a:t>
                      </a:r>
                    </a:p>
                  </a:txBody>
                  <a:tcPr/>
                </a:tc>
                <a:tc>
                  <a:txBody>
                    <a:bodyPr/>
                    <a:lstStyle/>
                    <a:p>
                      <a:endParaRPr lang="de-CH" dirty="0">
                        <a:latin typeface="+mj-lt"/>
                      </a:endParaRP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858044" y="153162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Women</a:t>
            </a:r>
          </a:p>
        </p:txBody>
      </p:sp>
      <p:sp>
        <p:nvSpPr>
          <p:cNvPr id="6" name="TextBox 5"/>
          <p:cNvSpPr txBox="1"/>
          <p:nvPr/>
        </p:nvSpPr>
        <p:spPr>
          <a:xfrm>
            <a:off x="3936524" y="153924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Men</a:t>
            </a:r>
          </a:p>
        </p:txBody>
      </p:sp>
    </p:spTree>
    <p:extLst>
      <p:ext uri="{BB962C8B-B14F-4D97-AF65-F5344CB8AC3E}">
        <p14:creationId xmlns:p14="http://schemas.microsoft.com/office/powerpoint/2010/main" val="1534730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Details</a:t>
            </a:r>
          </a:p>
        </p:txBody>
      </p:sp>
      <p:graphicFrame>
        <p:nvGraphicFramePr>
          <p:cNvPr id="3" name="Table 2"/>
          <p:cNvGraphicFramePr>
            <a:graphicFrameLocks noGrp="1"/>
          </p:cNvGraphicFramePr>
          <p:nvPr/>
        </p:nvGraphicFramePr>
        <p:xfrm>
          <a:off x="403860" y="1322134"/>
          <a:ext cx="4922520" cy="1154366"/>
        </p:xfrm>
        <a:graphic>
          <a:graphicData uri="http://schemas.openxmlformats.org/drawingml/2006/table">
            <a:tbl>
              <a:tblPr firstRow="1" bandRow="1">
                <a:tableStyleId>{16D9F66E-5EB9-4882-86FB-DCBF35E3C3E4}</a:tableStyleId>
              </a:tblPr>
              <a:tblGrid>
                <a:gridCol w="130302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235947">
                <a:tc>
                  <a:txBody>
                    <a:bodyPr/>
                    <a:lstStyle/>
                    <a:p>
                      <a:r>
                        <a:rPr lang="de-CH" sz="1000" dirty="0">
                          <a:latin typeface="Calibri" panose="020F0502020204030204" pitchFamily="34" charset="0"/>
                        </a:rPr>
                        <a:t>Company</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Contact</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r>
                        <a:rPr lang="de-CH" sz="1000" dirty="0">
                          <a:latin typeface="Calibri" panose="020F0502020204030204" pitchFamily="34" charset="0"/>
                        </a:rPr>
                        <a:t>Email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Phone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r h="175260">
                <a:tc>
                  <a:txBody>
                    <a:bodyPr/>
                    <a:lstStyle/>
                    <a:p>
                      <a:r>
                        <a:rPr lang="de-CH" sz="1000" dirty="0">
                          <a:latin typeface="Calibri" panose="020F0502020204030204" pitchFamily="34" charset="0"/>
                        </a:rPr>
                        <a:t>Delivery address</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4"/>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2267863315"/>
              </p:ext>
            </p:extLst>
          </p:nvPr>
        </p:nvGraphicFramePr>
        <p:xfrm>
          <a:off x="396240" y="2735580"/>
          <a:ext cx="8319288" cy="1456930"/>
        </p:xfrm>
        <a:graphic>
          <a:graphicData uri="http://schemas.openxmlformats.org/drawingml/2006/table">
            <a:tbl>
              <a:tblPr firstRow="1" bandRow="1">
                <a:tableStyleId>{16D9F66E-5EB9-4882-86FB-DCBF35E3C3E4}</a:tableStyleId>
              </a:tblPr>
              <a:tblGrid>
                <a:gridCol w="3983508">
                  <a:extLst>
                    <a:ext uri="{9D8B030D-6E8A-4147-A177-3AD203B41FA5}">
                      <a16:colId xmlns:a16="http://schemas.microsoft.com/office/drawing/2014/main" val="20000"/>
                    </a:ext>
                  </a:extLst>
                </a:gridCol>
                <a:gridCol w="4335780">
                  <a:extLst>
                    <a:ext uri="{9D8B030D-6E8A-4147-A177-3AD203B41FA5}">
                      <a16:colId xmlns:a16="http://schemas.microsoft.com/office/drawing/2014/main" val="20001"/>
                    </a:ext>
                  </a:extLst>
                </a:gridCol>
              </a:tblGrid>
              <a:tr h="2359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dk1"/>
                          </a:solidFill>
                          <a:latin typeface="Calibri" panose="020F0502020204030204" pitchFamily="34" charset="0"/>
                          <a:ea typeface="+mn-ea"/>
                          <a:cs typeface="+mn-cs"/>
                        </a:rPr>
                        <a:t>At which event/s do you participate?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en-GB" sz="1000" dirty="0">
                          <a:latin typeface="Calibri" panose="020F0502020204030204" pitchFamily="34" charset="0"/>
                        </a:rPr>
                        <a:t>Did you already order shirts last year and want the same design?</a:t>
                      </a:r>
                    </a:p>
                    <a:p>
                      <a:r>
                        <a:rPr lang="de-CH" sz="900" dirty="0">
                          <a:latin typeface="Calibri" panose="020F0502020204030204" pitchFamily="34" charset="0"/>
                          <a:sym typeface="Wingdings" panose="05000000000000000000" pitchFamily="2" charset="2"/>
                        </a:rPr>
                        <a:t> </a:t>
                      </a:r>
                      <a:r>
                        <a:rPr lang="en-GB" sz="900" dirty="0">
                          <a:latin typeface="Calibri" panose="020F0502020204030204" pitchFamily="34" charset="0"/>
                        </a:rPr>
                        <a:t>Please specify the model</a:t>
                      </a:r>
                      <a:endParaRPr lang="de-CH" sz="900" dirty="0">
                        <a:latin typeface="Calibri" panose="020F0502020204030204" pitchFamily="34" charset="0"/>
                      </a:endParaRP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Only for B2Run: Would you like a delivery to the company or directly to the run?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Wingdings" panose="05000000000000000000" pitchFamily="2" charset="2"/>
                        </a:rPr>
                        <a:t> </a:t>
                      </a:r>
                      <a:r>
                        <a:rPr kumimoji="0" lang="en-GB"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Delivery to the company only possible if ordered 6 weeks before the event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en-GB"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For delivery in company the shipping costs will be added</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Comments</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1620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01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4536&quot;/&gt;&lt;partner val=&quot;53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 val=&quot;.&quot;&gt;.&lt;/m_chDecimalSymbol&gt;&lt;m_nGroupingDigits val=&quot;3&quot;/&gt;&lt;m_chGroupingSymbol val=&quot;&amp;apos;&quot;&gt;&amp;apos;&lt;/m_chGroupingSymbol&gt;&lt;/m_precDefault&gt;&lt;/CDefaultPrec&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nfront_PPT_Content">
  <a:themeElements>
    <a:clrScheme name="B2Run">
      <a:dk1>
        <a:srgbClr val="000000"/>
      </a:dk1>
      <a:lt1>
        <a:srgbClr val="FFFFFF"/>
      </a:lt1>
      <a:dk2>
        <a:srgbClr val="E37222"/>
      </a:dk2>
      <a:lt2>
        <a:srgbClr val="DDDDDD"/>
      </a:lt2>
      <a:accent1>
        <a:srgbClr val="DDDDDD"/>
      </a:accent1>
      <a:accent2>
        <a:srgbClr val="DE3831"/>
      </a:accent2>
      <a:accent3>
        <a:srgbClr val="EAAB50"/>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blackWhite">
        <a:solidFill>
          <a:srgbClr val="00A7E2"/>
        </a:solidFill>
        <a:ln>
          <a:noFill/>
        </a:ln>
        <a:effectLst>
          <a:outerShdw blurRad="114300" dist="38100" dir="4200000" algn="ctr" rotWithShape="0">
            <a:schemeClr val="accent4">
              <a:lumMod val="75000"/>
            </a:schemeClr>
          </a:outerShdw>
        </a:effectLst>
      </a:spPr>
      <a:bodyPr rtlCol="0" anchor="ctr"/>
      <a:lstStyle>
        <a:defPPr algn="l">
          <a:defRPr sz="1000" dirty="0">
            <a:solidFill>
              <a:schemeClr val="bg1"/>
            </a:solidFill>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Inhalt xmlns="http://schemas.microsoft.com/sharepoint/v3">5</Inhalt>
    <Abteilung xmlns="http://schemas.microsoft.com/sharepoint/v3">2</Abteilung>
    <Projektphase xmlns="http://schemas.microsoft.com/sharepoint/v3">2</Projektphase>
  </documentManagement>
</p:properti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Neues Dokument" ma:contentTypeID="0x010100D20A10F8A5655345B0B2E1281D4696D1" ma:contentTypeVersion="" ma:contentTypeDescription="" ma:contentTypeScope="" ma:versionID="49c94caa880d3fd0d5f89b35ef8b1735">
  <xsd:schema xmlns:xsd="http://www.w3.org/2001/XMLSchema" xmlns:xs="http://www.w3.org/2001/XMLSchema" xmlns:p="http://schemas.microsoft.com/office/2006/metadata/properties" xmlns:ns1="http://schemas.microsoft.com/sharepoint/v3" targetNamespace="http://schemas.microsoft.com/office/2006/metadata/properties" ma:root="true" ma:fieldsID="cbf8be5df21b7caf394fa7088eb19471" ns1:_="">
    <xsd:import namespace="http://schemas.microsoft.com/sharepoint/v3"/>
    <xsd:element name="properties">
      <xsd:complexType>
        <xsd:sequence>
          <xsd:element name="documentManagement">
            <xsd:complexType>
              <xsd:all>
                <xsd:element ref="ns1:Inhalt"/>
                <xsd:element ref="ns1:Projektphase"/>
                <xsd:element ref="ns1:Abteilun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nhalt" ma:index="7" ma:displayName="Inhalt" ma:list="{52C0FB4F-0755-46F3-9F55-53338E6EE1EE}" ma:internalName="Inhalt" ma:showField="Title">
      <xsd:simpleType>
        <xsd:restriction base="dms:Lookup"/>
      </xsd:simpleType>
    </xsd:element>
    <xsd:element name="Projektphase" ma:index="8" ma:displayName="Projektphase" ma:list="{40235C8E-15A1-49DE-8315-C470354ED4B3}" ma:internalName="Projektphase" ma:showField="Title">
      <xsd:simpleType>
        <xsd:restriction base="dms:Lookup"/>
      </xsd:simpleType>
    </xsd:element>
    <xsd:element name="Abteilung" ma:index="9" ma:displayName="Abteilung" ma:list="{73078DA4-5411-4C27-AB3A-C40C878E4998}" ma:internalName="Abteilung"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ED5643-1A80-4FA0-BD53-53C37CF2B13D}">
  <ds:schemaRefs>
    <ds:schemaRef ds:uri="http://schemas.microsoft.com/sharepoint/v3/contenttype/forms"/>
  </ds:schemaRefs>
</ds:datastoreItem>
</file>

<file path=customXml/itemProps2.xml><?xml version="1.0" encoding="utf-8"?>
<ds:datastoreItem xmlns:ds="http://schemas.openxmlformats.org/officeDocument/2006/customXml" ds:itemID="{C2CB3AAE-7CC1-47EC-B75F-79BA346C2007}">
  <ds:schemaRef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9CAE167B-798A-4A51-8F5D-36181A2B0A27}">
  <ds:schemaRefs>
    <ds:schemaRef ds:uri="http://schemas.microsoft.com/office/2006/metadata/longProperties"/>
  </ds:schemaRefs>
</ds:datastoreItem>
</file>

<file path=customXml/itemProps4.xml><?xml version="1.0" encoding="utf-8"?>
<ds:datastoreItem xmlns:ds="http://schemas.openxmlformats.org/officeDocument/2006/customXml" ds:itemID="{1E203E26-A9C3-4CFD-A289-25C452E99B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B2Run_GER_PPT-template</Template>
  <TotalTime>0</TotalTime>
  <Words>119</Words>
  <Application>Microsoft Office PowerPoint</Application>
  <PresentationFormat>On-screen Show (16:9)</PresentationFormat>
  <Paragraphs>37</Paragraphs>
  <Slides>8</Slides>
  <Notes>1</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8</vt:i4>
      </vt:variant>
    </vt:vector>
  </HeadingPairs>
  <TitlesOfParts>
    <vt:vector size="21" baseType="lpstr">
      <vt:lpstr>Arial</vt:lpstr>
      <vt:lpstr>Calibri</vt:lpstr>
      <vt:lpstr>Courier New</vt:lpstr>
      <vt:lpstr>Foco</vt:lpstr>
      <vt:lpstr>Foco Black</vt:lpstr>
      <vt:lpstr>Foco Light</vt:lpstr>
      <vt:lpstr>Interstate Black</vt:lpstr>
      <vt:lpstr>Interstate Regular</vt:lpstr>
      <vt:lpstr>Wingdings</vt:lpstr>
      <vt:lpstr>B2Run_GER_PPT-template</vt:lpstr>
      <vt:lpstr>2_Infront_PPT_Content</vt:lpstr>
      <vt:lpstr>1_B2Run_GER_PPT-template</vt:lpstr>
      <vt:lpstr>think-cell Folie</vt:lpstr>
      <vt:lpstr>PowerPoint Presentation</vt:lpstr>
      <vt:lpstr>PowerPoint Presentation</vt:lpstr>
      <vt:lpstr>Neutral funcional shirts</vt:lpstr>
      <vt:lpstr>Layout for print –  raglan sleeve white-orange</vt:lpstr>
      <vt:lpstr>Layout for print –  Raglan sleeve white-navy </vt:lpstr>
      <vt:lpstr>Sizes</vt:lpstr>
      <vt:lpstr>Details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Gehen auch Sie an den Start 2017</dc:title>
  <dc:creator>Microsoft Office User</dc:creator>
  <cp:lastModifiedBy>Valentina Galgano</cp:lastModifiedBy>
  <cp:revision>131</cp:revision>
  <cp:lastPrinted>2017-03-08T12:29:08Z</cp:lastPrinted>
  <dcterms:created xsi:type="dcterms:W3CDTF">2016-12-06T07:16:08Z</dcterms:created>
  <dcterms:modified xsi:type="dcterms:W3CDTF">2023-01-16T10:16:37Z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NotesPageLayout">
    <vt:lpwstr>Message</vt:lpwstr>
  </property>
  <property fmtid="{D5CDD505-2E9C-101B-9397-08002B2CF9AE}" pid="4" name="Event">
    <vt:lpwstr/>
  </property>
  <property fmtid="{D5CDD505-2E9C-101B-9397-08002B2CF9AE}" pid="5" name="Delivery Date">
    <vt:lpwstr/>
  </property>
  <property fmtid="{D5CDD505-2E9C-101B-9397-08002B2CF9AE}" pid="6" name="DocIDinTitle">
    <vt:bool>false</vt:bool>
  </property>
  <property fmtid="{D5CDD505-2E9C-101B-9397-08002B2CF9AE}" pid="7" name="DocIDinSlide">
    <vt:bool>true</vt:bool>
  </property>
  <property fmtid="{D5CDD505-2E9C-101B-9397-08002B2CF9AE}" pid="8" name="DocIDPosition">
    <vt:i4>0</vt:i4>
  </property>
  <property fmtid="{D5CDD505-2E9C-101B-9397-08002B2CF9AE}" pid="9" name="DocID">
    <vt:lpwstr/>
  </property>
  <property fmtid="{D5CDD505-2E9C-101B-9397-08002B2CF9AE}" pid="10" name="Title">
    <vt:lpwstr>Opportunities for sports in interactive entertainment </vt:lpwstr>
  </property>
  <property fmtid="{D5CDD505-2E9C-101B-9397-08002B2CF9AE}" pid="11" name="Final">
    <vt:bool>true</vt:bool>
  </property>
  <property fmtid="{D5CDD505-2E9C-101B-9397-08002B2CF9AE}" pid="12" name="taskPaneGUID">
    <vt:lpwstr>2e479b78-d18a-4900-8783-0f2592165358</vt:lpwstr>
  </property>
  <property fmtid="{D5CDD505-2E9C-101B-9397-08002B2CF9AE}" pid="13" name="TaskPaneEnabled">
    <vt:lpwstr>False</vt:lpwstr>
  </property>
</Properties>
</file>