
<file path=[Content_Types].xml><?xml version="1.0" encoding="utf-8"?>
<Types xmlns="http://schemas.openxmlformats.org/package/2006/content-types">
  <Default Extension="bin" ContentType="application/vnd.openxmlformats-officedocument.oleObject"/>
  <Default Extension="emf" ContentType="image/x-emf"/>
  <Default Extension="jpeg" ContentType="image/jpeg"/>
  <Default Extension="jpg" ContentType="image/jpeg"/>
  <Default Extension="png" ContentType="image/png"/>
  <Default Extension="rels" ContentType="application/vnd.openxmlformats-package.relationships+xml"/>
  <Default Extension="vml" ContentType="application/vnd.openxmlformats-officedocument.vmlDrawing"/>
  <Default Extension="wdp" ContentType="image/vnd.ms-photo"/>
  <Default Extension="xml" ContentType="application/xml"/>
  <Override PartName="/ppt/presentation.xml" ContentType="application/vnd.openxmlformats-officedocument.presentationml.presentation.main+xml"/>
  <Override PartName="/customXml/itemProps1.xml" ContentType="application/vnd.openxmlformats-officedocument.customXmlProperties+xml"/>
  <Override PartName="/customXml/itemProps2.xml" ContentType="application/vnd.openxmlformats-officedocument.customXmlProperties+xml"/>
  <Override PartName="/customXml/itemProps3.xml" ContentType="application/vnd.openxmlformats-officedocument.customXmlProperties+xml"/>
  <Override PartName="/customXml/itemProps4.xml" ContentType="application/vnd.openxmlformats-officedocument.customXmlProperties+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Masters/slideMaster3.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tags/tag1.xml" ContentType="application/vnd.openxmlformats-officedocument.presentationml.tags+xml"/>
  <Override PartName="/ppt/commentAuthors.xml" ContentType="application/vnd.openxmlformats-officedocument.presentationml.commentAuthors+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tags/tag2.xml" ContentType="application/vnd.openxmlformats-officedocument.presentationml.tags+xml"/>
  <Override PartName="/ppt/tags/tag3.xml" ContentType="application/vnd.openxmlformats-officedocument.presentationml.tags+xml"/>
  <Override PartName="/ppt/tags/tag4.xml" ContentType="application/vnd.openxmlformats-officedocument.presentationml.tags+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theme/theme2.xml" ContentType="application/vnd.openxmlformats-officedocument.theme+xml"/>
  <Override PartName="/ppt/tags/tag5.xml" ContentType="application/vnd.openxmlformats-officedocument.presentationml.tags+xml"/>
  <Override PartName="/ppt/slideLayouts/slideLayout19.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slideLayouts/slideLayout23.xml" ContentType="application/vnd.openxmlformats-officedocument.presentationml.slideLayout+xml"/>
  <Override PartName="/ppt/slideLayouts/slideLayout24.xml" ContentType="application/vnd.openxmlformats-officedocument.presentationml.slideLayout+xml"/>
  <Override PartName="/ppt/slideLayouts/slideLayout25.xml" ContentType="application/vnd.openxmlformats-officedocument.presentationml.slideLayout+xml"/>
  <Override PartName="/ppt/slideLayouts/slideLayout26.xml" ContentType="application/vnd.openxmlformats-officedocument.presentationml.slideLayout+xml"/>
  <Override PartName="/ppt/theme/theme3.xml" ContentType="application/vnd.openxmlformats-officedocument.theme+xml"/>
  <Override PartName="/ppt/tags/tag6.xml" ContentType="application/vnd.openxmlformats-officedocument.presentationml.tags+xml"/>
  <Override PartName="/ppt/tags/tag7.xml" ContentType="application/vnd.openxmlformats-officedocument.presentationml.tags+xml"/>
  <Override PartName="/ppt/tags/tag8.xml" ContentType="application/vnd.openxmlformats-officedocument.presentationml.tags+xml"/>
  <Override PartName="/ppt/theme/theme4.xml" ContentType="application/vnd.openxmlformats-officedocument.theme+xml"/>
  <Override PartName="/ppt/theme/theme5.xml" ContentType="application/vnd.openxmlformats-officedocument.theme+xml"/>
  <Override PartName="/ppt/notesSlides/notesSlide1.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5" Type="http://schemas.openxmlformats.org/officeDocument/2006/relationships/custom-properties" Target="docProps/custom.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firstSlideNum="0" showSpecialPlsOnTitleSld="0" saveSubsetFonts="1" autoCompressPictures="0">
  <p:sldMasterIdLst>
    <p:sldMasterId id="2147483925" r:id="rId5"/>
    <p:sldMasterId id="2147483799" r:id="rId6"/>
    <p:sldMasterId id="2147484094" r:id="rId7"/>
  </p:sldMasterIdLst>
  <p:notesMasterIdLst>
    <p:notesMasterId r:id="rId18"/>
  </p:notesMasterIdLst>
  <p:handoutMasterIdLst>
    <p:handoutMasterId r:id="rId19"/>
  </p:handoutMasterIdLst>
  <p:sldIdLst>
    <p:sldId id="437" r:id="rId8"/>
    <p:sldId id="465" r:id="rId9"/>
    <p:sldId id="430" r:id="rId10"/>
    <p:sldId id="466" r:id="rId11"/>
    <p:sldId id="458" r:id="rId12"/>
    <p:sldId id="459" r:id="rId13"/>
    <p:sldId id="460" r:id="rId14"/>
    <p:sldId id="443" r:id="rId15"/>
    <p:sldId id="444" r:id="rId16"/>
    <p:sldId id="375" r:id="rId17"/>
  </p:sldIdLst>
  <p:sldSz cx="9144000" cy="5143500" type="screen16x9"/>
  <p:notesSz cx="6797675" cy="9872663"/>
  <p:custDataLst>
    <p:tags r:id="rId20"/>
  </p:custDataLst>
  <p:defaultTextStyle>
    <a:defPPr>
      <a:defRPr lang="en-US"/>
    </a:defPPr>
    <a:lvl1pPr algn="ctr" rtl="0" fontAlgn="base">
      <a:spcBef>
        <a:spcPct val="0"/>
      </a:spcBef>
      <a:spcAft>
        <a:spcPct val="0"/>
      </a:spcAft>
      <a:defRPr sz="1600" kern="1200">
        <a:solidFill>
          <a:schemeClr val="tx1"/>
        </a:solidFill>
        <a:latin typeface="Arial" charset="0"/>
        <a:ea typeface="+mn-ea"/>
        <a:cs typeface="+mn-cs"/>
      </a:defRPr>
    </a:lvl1pPr>
    <a:lvl2pPr marL="457200" algn="ctr" rtl="0" fontAlgn="base">
      <a:spcBef>
        <a:spcPct val="0"/>
      </a:spcBef>
      <a:spcAft>
        <a:spcPct val="0"/>
      </a:spcAft>
      <a:defRPr sz="1600" kern="1200">
        <a:solidFill>
          <a:schemeClr val="tx1"/>
        </a:solidFill>
        <a:latin typeface="Arial" charset="0"/>
        <a:ea typeface="+mn-ea"/>
        <a:cs typeface="+mn-cs"/>
      </a:defRPr>
    </a:lvl2pPr>
    <a:lvl3pPr marL="914400" algn="ctr" rtl="0" fontAlgn="base">
      <a:spcBef>
        <a:spcPct val="0"/>
      </a:spcBef>
      <a:spcAft>
        <a:spcPct val="0"/>
      </a:spcAft>
      <a:defRPr sz="1600" kern="1200">
        <a:solidFill>
          <a:schemeClr val="tx1"/>
        </a:solidFill>
        <a:latin typeface="Arial" charset="0"/>
        <a:ea typeface="+mn-ea"/>
        <a:cs typeface="+mn-cs"/>
      </a:defRPr>
    </a:lvl3pPr>
    <a:lvl4pPr marL="1371600" algn="ctr" rtl="0" fontAlgn="base">
      <a:spcBef>
        <a:spcPct val="0"/>
      </a:spcBef>
      <a:spcAft>
        <a:spcPct val="0"/>
      </a:spcAft>
      <a:defRPr sz="1600" kern="1200">
        <a:solidFill>
          <a:schemeClr val="tx1"/>
        </a:solidFill>
        <a:latin typeface="Arial" charset="0"/>
        <a:ea typeface="+mn-ea"/>
        <a:cs typeface="+mn-cs"/>
      </a:defRPr>
    </a:lvl4pPr>
    <a:lvl5pPr marL="1828800" algn="ctr" rtl="0" fontAlgn="base">
      <a:spcBef>
        <a:spcPct val="0"/>
      </a:spcBef>
      <a:spcAft>
        <a:spcPct val="0"/>
      </a:spcAft>
      <a:defRPr sz="1600" kern="1200">
        <a:solidFill>
          <a:schemeClr val="tx1"/>
        </a:solidFill>
        <a:latin typeface="Arial" charset="0"/>
        <a:ea typeface="+mn-ea"/>
        <a:cs typeface="+mn-cs"/>
      </a:defRPr>
    </a:lvl5pPr>
    <a:lvl6pPr marL="2286000" algn="l" defTabSz="914400" rtl="0" eaLnBrk="1" latinLnBrk="0" hangingPunct="1">
      <a:defRPr sz="1600" kern="1200">
        <a:solidFill>
          <a:schemeClr val="tx1"/>
        </a:solidFill>
        <a:latin typeface="Arial" charset="0"/>
        <a:ea typeface="+mn-ea"/>
        <a:cs typeface="+mn-cs"/>
      </a:defRPr>
    </a:lvl6pPr>
    <a:lvl7pPr marL="2743200" algn="l" defTabSz="914400" rtl="0" eaLnBrk="1" latinLnBrk="0" hangingPunct="1">
      <a:defRPr sz="1600" kern="1200">
        <a:solidFill>
          <a:schemeClr val="tx1"/>
        </a:solidFill>
        <a:latin typeface="Arial" charset="0"/>
        <a:ea typeface="+mn-ea"/>
        <a:cs typeface="+mn-cs"/>
      </a:defRPr>
    </a:lvl7pPr>
    <a:lvl8pPr marL="3200400" algn="l" defTabSz="914400" rtl="0" eaLnBrk="1" latinLnBrk="0" hangingPunct="1">
      <a:defRPr sz="1600" kern="1200">
        <a:solidFill>
          <a:schemeClr val="tx1"/>
        </a:solidFill>
        <a:latin typeface="Arial" charset="0"/>
        <a:ea typeface="+mn-ea"/>
        <a:cs typeface="+mn-cs"/>
      </a:defRPr>
    </a:lvl8pPr>
    <a:lvl9pPr marL="3657600" algn="l" defTabSz="914400" rtl="0" eaLnBrk="1" latinLnBrk="0" hangingPunct="1">
      <a:defRPr sz="1600" kern="1200">
        <a:solidFill>
          <a:schemeClr val="tx1"/>
        </a:solidFill>
        <a:latin typeface="Arial" charset="0"/>
        <a:ea typeface="+mn-ea"/>
        <a:cs typeface="+mn-cs"/>
      </a:defRPr>
    </a:lvl9pPr>
  </p:defaultTextStyle>
  <p:extLst>
    <p:ext uri="{521415D9-36F7-43E2-AB2F-B90AF26B5E84}">
      <p14:sectionLst xmlns:p14="http://schemas.microsoft.com/office/powerpoint/2010/main">
        <p14:section name="Presentation" id="{3FF4A54B-9DAF-456E-97CD-9F0F074D8E27}">
          <p14:sldIdLst>
            <p14:sldId id="437"/>
            <p14:sldId id="465"/>
            <p14:sldId id="430"/>
            <p14:sldId id="466"/>
            <p14:sldId id="458"/>
            <p14:sldId id="459"/>
            <p14:sldId id="460"/>
            <p14:sldId id="443"/>
            <p14:sldId id="444"/>
            <p14:sldId id="375"/>
          </p14:sldIdLst>
        </p14:section>
      </p14:sectionLst>
    </p:ext>
    <p:ext uri="{EFAFB233-063F-42B5-8137-9DF3F51BA10A}">
      <p15:sldGuideLst xmlns:p15="http://schemas.microsoft.com/office/powerpoint/2012/main">
        <p15:guide id="1" orient="horz" pos="123">
          <p15:clr>
            <a:srgbClr val="A4A3A4"/>
          </p15:clr>
        </p15:guide>
        <p15:guide id="2" orient="horz" pos="3162">
          <p15:clr>
            <a:srgbClr val="A4A3A4"/>
          </p15:clr>
        </p15:guide>
        <p15:guide id="3" orient="horz">
          <p15:clr>
            <a:srgbClr val="A4A3A4"/>
          </p15:clr>
        </p15:guide>
        <p15:guide id="4" orient="horz" pos="754">
          <p15:clr>
            <a:srgbClr val="A4A3A4"/>
          </p15:clr>
        </p15:guide>
        <p15:guide id="5" orient="horz" pos="531">
          <p15:clr>
            <a:srgbClr val="A4A3A4"/>
          </p15:clr>
        </p15:guide>
        <p15:guide id="6" orient="horz" pos="3072">
          <p15:clr>
            <a:srgbClr val="A4A3A4"/>
          </p15:clr>
        </p15:guide>
        <p15:guide id="7" orient="horz" pos="259">
          <p15:clr>
            <a:srgbClr val="A4A3A4"/>
          </p15:clr>
        </p15:guide>
        <p15:guide id="8" orient="horz" pos="1915" userDrawn="1">
          <p15:clr>
            <a:srgbClr val="A4A3A4"/>
          </p15:clr>
        </p15:guide>
        <p15:guide id="9" orient="horz" pos="1353">
          <p15:clr>
            <a:srgbClr val="A4A3A4"/>
          </p15:clr>
        </p15:guide>
        <p15:guide id="10" orient="horz" pos="2482">
          <p15:clr>
            <a:srgbClr val="A4A3A4"/>
          </p15:clr>
        </p15:guide>
        <p15:guide id="11" orient="horz" pos="1620">
          <p15:clr>
            <a:srgbClr val="A4A3A4"/>
          </p15:clr>
        </p15:guide>
        <p15:guide id="12" orient="horz" pos="2155">
          <p15:clr>
            <a:srgbClr val="A4A3A4"/>
          </p15:clr>
        </p15:guide>
        <p15:guide id="13" orient="horz" pos="351">
          <p15:clr>
            <a:srgbClr val="A4A3A4"/>
          </p15:clr>
        </p15:guide>
        <p15:guide id="14" orient="horz" pos="432">
          <p15:clr>
            <a:srgbClr val="A4A3A4"/>
          </p15:clr>
        </p15:guide>
        <p15:guide id="15" orient="horz" pos="776">
          <p15:clr>
            <a:srgbClr val="A4A3A4"/>
          </p15:clr>
        </p15:guide>
        <p15:guide id="16" pos="1791">
          <p15:clr>
            <a:srgbClr val="A4A3A4"/>
          </p15:clr>
        </p15:guide>
        <p15:guide id="17" pos="2018">
          <p15:clr>
            <a:srgbClr val="A4A3A4"/>
          </p15:clr>
        </p15:guide>
        <p15:guide id="18" pos="5284">
          <p15:clr>
            <a:srgbClr val="A4A3A4"/>
          </p15:clr>
        </p15:guide>
        <p15:guide id="19" pos="3742">
          <p15:clr>
            <a:srgbClr val="A4A3A4"/>
          </p15:clr>
        </p15:guide>
        <p15:guide id="20" pos="5556">
          <p15:clr>
            <a:srgbClr val="A4A3A4"/>
          </p15:clr>
        </p15:guide>
        <p15:guide id="21" pos="2880">
          <p15:clr>
            <a:srgbClr val="A4A3A4"/>
          </p15:clr>
        </p15:guide>
        <p15:guide id="22" pos="1927">
          <p15:clr>
            <a:srgbClr val="A4A3A4"/>
          </p15:clr>
        </p15:guide>
        <p15:guide id="23" pos="3833">
          <p15:clr>
            <a:srgbClr val="A4A3A4"/>
          </p15:clr>
        </p15:guide>
        <p15:guide id="24" pos="1474">
          <p15:clr>
            <a:srgbClr val="A4A3A4"/>
          </p15:clr>
        </p15:guide>
        <p15:guide id="25" pos="1565">
          <p15:clr>
            <a:srgbClr val="A4A3A4"/>
          </p15:clr>
        </p15:guide>
        <p15:guide id="26" pos="2835">
          <p15:clr>
            <a:srgbClr val="A4A3A4"/>
          </p15:clr>
        </p15:guide>
        <p15:guide id="27" pos="2929">
          <p15:clr>
            <a:srgbClr val="A4A3A4"/>
          </p15:clr>
        </p15:guide>
        <p15:guide id="28" pos="4195">
          <p15:clr>
            <a:srgbClr val="A4A3A4"/>
          </p15:clr>
        </p15:guide>
        <p15:guide id="29" pos="4286">
          <p15:clr>
            <a:srgbClr val="A4A3A4"/>
          </p15:clr>
        </p15:guide>
        <p15:guide id="30" pos="709">
          <p15:clr>
            <a:srgbClr val="A4A3A4"/>
          </p15:clr>
        </p15:guide>
        <p15:guide id="31" pos="204">
          <p15:clr>
            <a:srgbClr val="A4A3A4"/>
          </p15:clr>
        </p15:guide>
        <p15:guide id="32" pos="404">
          <p15:clr>
            <a:srgbClr val="A4A3A4"/>
          </p15:clr>
        </p15:guide>
        <p15:guide id="33" pos="300">
          <p15:clr>
            <a:srgbClr val="A4A3A4"/>
          </p15:clr>
        </p15:guide>
      </p15:sldGuideLst>
    </p:ext>
    <p:ext uri="{2D200454-40CA-4A62-9FC3-DE9A4176ACB9}">
      <p15:notesGuideLst xmlns:p15="http://schemas.microsoft.com/office/powerpoint/2012/main">
        <p15:guide id="1" orient="horz" pos="3129">
          <p15:clr>
            <a:srgbClr val="A4A3A4"/>
          </p15:clr>
        </p15:guide>
        <p15:guide id="2" pos="2141">
          <p15:clr>
            <a:srgbClr val="A4A3A4"/>
          </p15:clr>
        </p15:guide>
        <p15:guide id="3" orient="horz" pos="3110">
          <p15:clr>
            <a:srgbClr val="A4A3A4"/>
          </p15:clr>
        </p15:guide>
        <p15:guide id="4" pos="2142">
          <p15:clr>
            <a:srgbClr val="A4A3A4"/>
          </p15:clr>
        </p15:guide>
      </p15:notesGuideLst>
    </p:ext>
  </p:extLst>
</p:presentation>
</file>

<file path=ppt/commentAuthors.xml><?xml version="1.0" encoding="utf-8"?>
<p:cmAuthorLst xmlns:a="http://schemas.openxmlformats.org/drawingml/2006/main" xmlns:r="http://schemas.openxmlformats.org/officeDocument/2006/relationships" xmlns:p="http://schemas.openxmlformats.org/presentationml/2006/main">
  <p:cmAuthor id="0" name="User" initials="U" lastIdx="1" clrIdx="0"/>
</p:cmAuthorLst>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E37222"/>
    <a:srgbClr val="FFFFFF"/>
    <a:srgbClr val="942092"/>
    <a:srgbClr val="282986"/>
    <a:srgbClr val="0018A8"/>
    <a:srgbClr val="EAAB50"/>
    <a:srgbClr val="F7E243"/>
    <a:srgbClr val="6E2585"/>
    <a:srgbClr val="FF9900"/>
    <a:srgbClr val="F2CD32"/>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a:tblStyle styleId="{5C22544A-7EE6-4342-B048-85BDC9FD1C3A}" styleName="Mittlere Formatvorlage 2 - Akz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 styleId="{21E4AEA4-8DFA-4A89-87EB-49C32662AFE0}" styleName="Medium Style 2 - Accent 2">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2">
              <a:tint val="20000"/>
            </a:schemeClr>
          </a:solidFill>
        </a:fill>
      </a:tcStyle>
    </a:wholeTbl>
    <a:band1H>
      <a:tcStyle>
        <a:tcBdr/>
        <a:fill>
          <a:solidFill>
            <a:schemeClr val="accent2">
              <a:tint val="40000"/>
            </a:schemeClr>
          </a:solidFill>
        </a:fill>
      </a:tcStyle>
    </a:band1H>
    <a:band2H>
      <a:tcStyle>
        <a:tcBdr/>
      </a:tcStyle>
    </a:band2H>
    <a:band1V>
      <a:tcStyle>
        <a:tcBdr/>
        <a:fill>
          <a:solidFill>
            <a:schemeClr val="accent2">
              <a:tint val="40000"/>
            </a:schemeClr>
          </a:solidFill>
        </a:fill>
      </a:tcStyle>
    </a:band1V>
    <a:band2V>
      <a:tcStyle>
        <a:tcBdr/>
      </a:tcStyle>
    </a:band2V>
    <a:lastCol>
      <a:tcTxStyle b="on">
        <a:fontRef idx="minor">
          <a:prstClr val="black"/>
        </a:fontRef>
        <a:schemeClr val="lt1"/>
      </a:tcTxStyle>
      <a:tcStyle>
        <a:tcBdr/>
        <a:fill>
          <a:solidFill>
            <a:schemeClr val="accent2"/>
          </a:solidFill>
        </a:fill>
      </a:tcStyle>
    </a:lastCol>
    <a:firstCol>
      <a:tcTxStyle b="on">
        <a:fontRef idx="minor">
          <a:prstClr val="black"/>
        </a:fontRef>
        <a:schemeClr val="lt1"/>
      </a:tcTxStyle>
      <a:tcStyle>
        <a:tcBdr/>
        <a:fill>
          <a:solidFill>
            <a:schemeClr val="accent2"/>
          </a:solidFill>
        </a:fill>
      </a:tcStyle>
    </a:firstCol>
    <a:lastRow>
      <a:tcTxStyle b="on">
        <a:fontRef idx="minor">
          <a:prstClr val="black"/>
        </a:fontRef>
        <a:schemeClr val="lt1"/>
      </a:tcTxStyle>
      <a:tcStyle>
        <a:tcBdr>
          <a:top>
            <a:ln w="38100" cmpd="sng">
              <a:solidFill>
                <a:schemeClr val="lt1"/>
              </a:solidFill>
            </a:ln>
          </a:top>
        </a:tcBdr>
        <a:fill>
          <a:solidFill>
            <a:schemeClr val="accent2"/>
          </a:solidFill>
        </a:fill>
      </a:tcStyle>
    </a:lastRow>
    <a:firstRow>
      <a:tcTxStyle b="on">
        <a:fontRef idx="minor">
          <a:prstClr val="black"/>
        </a:fontRef>
        <a:schemeClr val="lt1"/>
      </a:tcTxStyle>
      <a:tcStyle>
        <a:tcBdr>
          <a:bottom>
            <a:ln w="38100" cmpd="sng">
              <a:solidFill>
                <a:schemeClr val="lt1"/>
              </a:solidFill>
            </a:ln>
          </a:bottom>
        </a:tcBdr>
        <a:fill>
          <a:solidFill>
            <a:schemeClr val="accent2"/>
          </a:solidFill>
        </a:fill>
      </a:tcStyle>
    </a:firstRow>
  </a:tblStyle>
  <a:tblStyle styleId="{7DF18680-E054-41AD-8BC1-D1AEF772440D}" styleName="Medium Style 2 - Accent 5">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5">
              <a:tint val="20000"/>
            </a:schemeClr>
          </a:solidFill>
        </a:fill>
      </a:tcStyle>
    </a:wholeTbl>
    <a:band1H>
      <a:tcStyle>
        <a:tcBdr/>
        <a:fill>
          <a:solidFill>
            <a:schemeClr val="accent5">
              <a:tint val="40000"/>
            </a:schemeClr>
          </a:solidFill>
        </a:fill>
      </a:tcStyle>
    </a:band1H>
    <a:band2H>
      <a:tcStyle>
        <a:tcBdr/>
      </a:tcStyle>
    </a:band2H>
    <a:band1V>
      <a:tcStyle>
        <a:tcBdr/>
        <a:fill>
          <a:solidFill>
            <a:schemeClr val="accent5">
              <a:tint val="40000"/>
            </a:schemeClr>
          </a:solidFill>
        </a:fill>
      </a:tcStyle>
    </a:band1V>
    <a:band2V>
      <a:tcStyle>
        <a:tcBdr/>
      </a:tcStyle>
    </a:band2V>
    <a:lastCol>
      <a:tcTxStyle b="on">
        <a:fontRef idx="minor">
          <a:prstClr val="black"/>
        </a:fontRef>
        <a:schemeClr val="lt1"/>
      </a:tcTxStyle>
      <a:tcStyle>
        <a:tcBdr/>
        <a:fill>
          <a:solidFill>
            <a:schemeClr val="accent5"/>
          </a:solidFill>
        </a:fill>
      </a:tcStyle>
    </a:lastCol>
    <a:firstCol>
      <a:tcTxStyle b="on">
        <a:fontRef idx="minor">
          <a:prstClr val="black"/>
        </a:fontRef>
        <a:schemeClr val="lt1"/>
      </a:tcTxStyle>
      <a:tcStyle>
        <a:tcBdr/>
        <a:fill>
          <a:solidFill>
            <a:schemeClr val="accent5"/>
          </a:solidFill>
        </a:fill>
      </a:tcStyle>
    </a:firstCol>
    <a:lastRow>
      <a:tcTxStyle b="on">
        <a:fontRef idx="minor">
          <a:prstClr val="black"/>
        </a:fontRef>
        <a:schemeClr val="lt1"/>
      </a:tcTxStyle>
      <a:tcStyle>
        <a:tcBdr>
          <a:top>
            <a:ln w="38100" cmpd="sng">
              <a:solidFill>
                <a:schemeClr val="lt1"/>
              </a:solidFill>
            </a:ln>
          </a:top>
        </a:tcBdr>
        <a:fill>
          <a:solidFill>
            <a:schemeClr val="accent5"/>
          </a:solidFill>
        </a:fill>
      </a:tcStyle>
    </a:lastRow>
    <a:firstRow>
      <a:tcTxStyle b="on">
        <a:fontRef idx="minor">
          <a:prstClr val="black"/>
        </a:fontRef>
        <a:schemeClr val="lt1"/>
      </a:tcTxStyle>
      <a:tcStyle>
        <a:tcBdr>
          <a:bottom>
            <a:ln w="38100" cmpd="sng">
              <a:solidFill>
                <a:schemeClr val="lt1"/>
              </a:solidFill>
            </a:ln>
          </a:bottom>
        </a:tcBdr>
        <a:fill>
          <a:solidFill>
            <a:schemeClr val="accent5"/>
          </a:solidFill>
        </a:fill>
      </a:tcStyle>
    </a:firstRow>
  </a:tblStyle>
  <a:tblStyle styleId="{93296810-A885-4BE3-A3E7-6D5BEEA58F35}" styleName="Medium Style 2 - Accent 6">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6">
              <a:tint val="20000"/>
            </a:schemeClr>
          </a:solidFill>
        </a:fill>
      </a:tcStyle>
    </a:wholeTbl>
    <a:band1H>
      <a:tcStyle>
        <a:tcBdr/>
        <a:fill>
          <a:solidFill>
            <a:schemeClr val="accent6">
              <a:tint val="40000"/>
            </a:schemeClr>
          </a:solidFill>
        </a:fill>
      </a:tcStyle>
    </a:band1H>
    <a:band2H>
      <a:tcStyle>
        <a:tcBdr/>
      </a:tcStyle>
    </a:band2H>
    <a:band1V>
      <a:tcStyle>
        <a:tcBdr/>
        <a:fill>
          <a:solidFill>
            <a:schemeClr val="accent6">
              <a:tint val="40000"/>
            </a:schemeClr>
          </a:solidFill>
        </a:fill>
      </a:tcStyle>
    </a:band1V>
    <a:band2V>
      <a:tcStyle>
        <a:tcBdr/>
      </a:tcStyle>
    </a:band2V>
    <a:lastCol>
      <a:tcTxStyle b="on">
        <a:fontRef idx="minor">
          <a:prstClr val="black"/>
        </a:fontRef>
        <a:schemeClr val="lt1"/>
      </a:tcTxStyle>
      <a:tcStyle>
        <a:tcBdr/>
        <a:fill>
          <a:solidFill>
            <a:schemeClr val="accent6"/>
          </a:solidFill>
        </a:fill>
      </a:tcStyle>
    </a:lastCol>
    <a:firstCol>
      <a:tcTxStyle b="on">
        <a:fontRef idx="minor">
          <a:prstClr val="black"/>
        </a:fontRef>
        <a:schemeClr val="lt1"/>
      </a:tcTxStyle>
      <a:tcStyle>
        <a:tcBdr/>
        <a:fill>
          <a:solidFill>
            <a:schemeClr val="accent6"/>
          </a:solidFill>
        </a:fill>
      </a:tcStyle>
    </a:firstCol>
    <a:lastRow>
      <a:tcTxStyle b="on">
        <a:fontRef idx="minor">
          <a:prstClr val="black"/>
        </a:fontRef>
        <a:schemeClr val="lt1"/>
      </a:tcTxStyle>
      <a:tcStyle>
        <a:tcBdr>
          <a:top>
            <a:ln w="38100" cmpd="sng">
              <a:solidFill>
                <a:schemeClr val="lt1"/>
              </a:solidFill>
            </a:ln>
          </a:top>
        </a:tcBdr>
        <a:fill>
          <a:solidFill>
            <a:schemeClr val="accent6"/>
          </a:solidFill>
        </a:fill>
      </a:tcStyle>
    </a:lastRow>
    <a:firstRow>
      <a:tcTxStyle b="on">
        <a:fontRef idx="minor">
          <a:prstClr val="black"/>
        </a:fontRef>
        <a:schemeClr val="lt1"/>
      </a:tcTxStyle>
      <a:tcStyle>
        <a:tcBdr>
          <a:bottom>
            <a:ln w="38100" cmpd="sng">
              <a:solidFill>
                <a:schemeClr val="lt1"/>
              </a:solidFill>
            </a:ln>
          </a:bottom>
        </a:tcBdr>
        <a:fill>
          <a:solidFill>
            <a:schemeClr val="accent6"/>
          </a:solidFill>
        </a:fill>
      </a:tcStyle>
    </a:firstRow>
  </a:tblStyle>
  <a:tblStyle styleId="{073A0DAA-6AF3-43AB-8588-CEC1D06C72B9}" styleName="Medium Style 2">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dk1">
              <a:tint val="20000"/>
            </a:schemeClr>
          </a:solidFill>
        </a:fill>
      </a:tcStyle>
    </a:wholeTbl>
    <a:band1H>
      <a:tcStyle>
        <a:tcBdr/>
        <a:fill>
          <a:solidFill>
            <a:schemeClr val="dk1">
              <a:tint val="40000"/>
            </a:schemeClr>
          </a:solidFill>
        </a:fill>
      </a:tcStyle>
    </a:band1H>
    <a:band2H>
      <a:tcStyle>
        <a:tcBdr/>
      </a:tcStyle>
    </a:band2H>
    <a:band1V>
      <a:tcStyle>
        <a:tcBdr/>
        <a:fill>
          <a:solidFill>
            <a:schemeClr val="dk1">
              <a:tint val="40000"/>
            </a:schemeClr>
          </a:solidFill>
        </a:fill>
      </a:tcStyle>
    </a:band1V>
    <a:band2V>
      <a:tcStyle>
        <a:tcBdr/>
      </a:tcStyle>
    </a:band2V>
    <a:lastCol>
      <a:tcTxStyle b="on">
        <a:fontRef idx="minor">
          <a:prstClr val="black"/>
        </a:fontRef>
        <a:schemeClr val="lt1"/>
      </a:tcTxStyle>
      <a:tcStyle>
        <a:tcBdr/>
        <a:fill>
          <a:solidFill>
            <a:schemeClr val="dk1"/>
          </a:solidFill>
        </a:fill>
      </a:tcStyle>
    </a:lastCol>
    <a:firstCol>
      <a:tcTxStyle b="on">
        <a:fontRef idx="minor">
          <a:prstClr val="black"/>
        </a:fontRef>
        <a:schemeClr val="lt1"/>
      </a:tcTxStyle>
      <a:tcStyle>
        <a:tcBdr/>
        <a:fill>
          <a:solidFill>
            <a:schemeClr val="dk1"/>
          </a:solidFill>
        </a:fill>
      </a:tcStyle>
    </a:firstCol>
    <a:lastRow>
      <a:tcTxStyle b="on">
        <a:fontRef idx="minor">
          <a:prstClr val="black"/>
        </a:fontRef>
        <a:schemeClr val="lt1"/>
      </a:tcTxStyle>
      <a:tcStyle>
        <a:tcBdr>
          <a:top>
            <a:ln w="38100" cmpd="sng">
              <a:solidFill>
                <a:schemeClr val="lt1"/>
              </a:solidFill>
            </a:ln>
          </a:top>
        </a:tcBdr>
        <a:fill>
          <a:solidFill>
            <a:schemeClr val="dk1"/>
          </a:solidFill>
        </a:fill>
      </a:tcStyle>
    </a:lastRow>
    <a:firstRow>
      <a:tcTxStyle b="on">
        <a:fontRef idx="minor">
          <a:prstClr val="black"/>
        </a:fontRef>
        <a:schemeClr val="lt1"/>
      </a:tcTxStyle>
      <a:tcStyle>
        <a:tcBdr>
          <a:bottom>
            <a:ln w="38100" cmpd="sng">
              <a:solidFill>
                <a:schemeClr val="lt1"/>
              </a:solidFill>
            </a:ln>
          </a:bottom>
        </a:tcBdr>
        <a:fill>
          <a:solidFill>
            <a:schemeClr val="dk1"/>
          </a:solidFill>
        </a:fill>
      </a:tcStyle>
    </a:firstRow>
  </a:tblStyle>
  <a:tblStyle styleId="{F5AB1C69-6EDB-4FF4-983F-18BD219EF322}" styleName="Medium Style 2 - Accent 3">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3">
              <a:tint val="20000"/>
            </a:schemeClr>
          </a:solidFill>
        </a:fill>
      </a:tcStyle>
    </a:wholeTbl>
    <a:band1H>
      <a:tcStyle>
        <a:tcBdr/>
        <a:fill>
          <a:solidFill>
            <a:schemeClr val="accent3">
              <a:tint val="40000"/>
            </a:schemeClr>
          </a:solidFill>
        </a:fill>
      </a:tcStyle>
    </a:band1H>
    <a:band2H>
      <a:tcStyle>
        <a:tcBdr/>
      </a:tcStyle>
    </a:band2H>
    <a:band1V>
      <a:tcStyle>
        <a:tcBdr/>
        <a:fill>
          <a:solidFill>
            <a:schemeClr val="accent3">
              <a:tint val="40000"/>
            </a:schemeClr>
          </a:solidFill>
        </a:fill>
      </a:tcStyle>
    </a:band1V>
    <a:band2V>
      <a:tcStyle>
        <a:tcBdr/>
      </a:tcStyle>
    </a:band2V>
    <a:lastCol>
      <a:tcTxStyle b="on">
        <a:fontRef idx="minor">
          <a:prstClr val="black"/>
        </a:fontRef>
        <a:schemeClr val="lt1"/>
      </a:tcTxStyle>
      <a:tcStyle>
        <a:tcBdr/>
        <a:fill>
          <a:solidFill>
            <a:schemeClr val="accent3"/>
          </a:solidFill>
        </a:fill>
      </a:tcStyle>
    </a:lastCol>
    <a:firstCol>
      <a:tcTxStyle b="on">
        <a:fontRef idx="minor">
          <a:prstClr val="black"/>
        </a:fontRef>
        <a:schemeClr val="lt1"/>
      </a:tcTxStyle>
      <a:tcStyle>
        <a:tcBdr/>
        <a:fill>
          <a:solidFill>
            <a:schemeClr val="accent3"/>
          </a:solidFill>
        </a:fill>
      </a:tcStyle>
    </a:firstCol>
    <a:lastRow>
      <a:tcTxStyle b="on">
        <a:fontRef idx="minor">
          <a:prstClr val="black"/>
        </a:fontRef>
        <a:schemeClr val="lt1"/>
      </a:tcTxStyle>
      <a:tcStyle>
        <a:tcBdr>
          <a:top>
            <a:ln w="38100" cmpd="sng">
              <a:solidFill>
                <a:schemeClr val="lt1"/>
              </a:solidFill>
            </a:ln>
          </a:top>
        </a:tcBdr>
        <a:fill>
          <a:solidFill>
            <a:schemeClr val="accent3"/>
          </a:solidFill>
        </a:fill>
      </a:tcStyle>
    </a:lastRow>
    <a:firstRow>
      <a:tcTxStyle b="on">
        <a:fontRef idx="minor">
          <a:prstClr val="black"/>
        </a:fontRef>
        <a:schemeClr val="lt1"/>
      </a:tcTxStyle>
      <a:tcStyle>
        <a:tcBdr>
          <a:bottom>
            <a:ln w="38100" cmpd="sng">
              <a:solidFill>
                <a:schemeClr val="lt1"/>
              </a:solidFill>
            </a:ln>
          </a:bottom>
        </a:tcBdr>
        <a:fill>
          <a:solidFill>
            <a:schemeClr val="accent3"/>
          </a:solidFill>
        </a:fill>
      </a:tcStyle>
    </a:firstRow>
  </a:tblStyle>
  <a:tblStyle styleId="{D7AC3CCA-C797-4891-BE02-D94E43425B78}" styleName="Medium Style 4">
    <a:wholeTbl>
      <a:tcTxStyle>
        <a:fontRef idx="minor">
          <a:scrgbClr r="0" g="0" b="0"/>
        </a:fontRef>
        <a:schemeClr val="dk1"/>
      </a:tcTxStyle>
      <a:tcStyle>
        <a:tcBdr>
          <a:left>
            <a:ln w="12700" cmpd="sng">
              <a:solidFill>
                <a:schemeClr val="dk1"/>
              </a:solidFill>
            </a:ln>
          </a:left>
          <a:right>
            <a:ln w="12700" cmpd="sng">
              <a:solidFill>
                <a:schemeClr val="dk1"/>
              </a:solidFill>
            </a:ln>
          </a:right>
          <a:top>
            <a:ln w="12700" cmpd="sng">
              <a:solidFill>
                <a:schemeClr val="dk1"/>
              </a:solidFill>
            </a:ln>
          </a:top>
          <a:bottom>
            <a:ln w="12700" cmpd="sng">
              <a:solidFill>
                <a:schemeClr val="dk1"/>
              </a:solidFill>
            </a:ln>
          </a:bottom>
          <a:insideH>
            <a:ln w="12700" cmpd="sng">
              <a:solidFill>
                <a:schemeClr val="dk1"/>
              </a:solidFill>
            </a:ln>
          </a:insideH>
          <a:insideV>
            <a:ln w="12700" cmpd="sng">
              <a:solidFill>
                <a:schemeClr val="dk1"/>
              </a:solidFill>
            </a:ln>
          </a:insideV>
        </a:tcBdr>
        <a:fill>
          <a:solidFill>
            <a:schemeClr val="dk1">
              <a:tint val="20000"/>
            </a:schemeClr>
          </a:solidFill>
        </a:fill>
      </a:tcStyle>
    </a:wholeTbl>
    <a:band1H>
      <a:tcStyle>
        <a:tcBdr/>
        <a:fill>
          <a:solidFill>
            <a:schemeClr val="dk1">
              <a:tint val="40000"/>
            </a:schemeClr>
          </a:solidFill>
        </a:fill>
      </a:tcStyle>
    </a:band1H>
    <a:band1V>
      <a:tcStyle>
        <a:tcBdr/>
        <a:fill>
          <a:solidFill>
            <a:schemeClr val="dk1">
              <a:tint val="40000"/>
            </a:schemeClr>
          </a:solidFill>
        </a:fill>
      </a:tcStyle>
    </a:band1V>
    <a:lastCol>
      <a:tcTxStyle b="on"/>
      <a:tcStyle>
        <a:tcBdr/>
      </a:tcStyle>
    </a:lastCol>
    <a:firstCol>
      <a:tcTxStyle b="on"/>
      <a:tcStyle>
        <a:tcBdr/>
      </a:tcStyle>
    </a:firstCol>
    <a:lastRow>
      <a:tcTxStyle b="on"/>
      <a:tcStyle>
        <a:tcBdr>
          <a:top>
            <a:ln w="25400" cmpd="sng">
              <a:solidFill>
                <a:schemeClr val="dk1"/>
              </a:solidFill>
            </a:ln>
          </a:top>
        </a:tcBdr>
        <a:fill>
          <a:solidFill>
            <a:schemeClr val="dk1">
              <a:tint val="20000"/>
            </a:schemeClr>
          </a:solidFill>
        </a:fill>
      </a:tcStyle>
    </a:lastRow>
    <a:firstRow>
      <a:tcTxStyle b="on"/>
      <a:tcStyle>
        <a:tcBdr/>
        <a:fill>
          <a:solidFill>
            <a:schemeClr val="dk1">
              <a:tint val="20000"/>
            </a:schemeClr>
          </a:solidFill>
        </a:fill>
      </a:tcStyle>
    </a:firstRow>
  </a:tblStyle>
  <a:tblStyle styleId="{16D9F66E-5EB9-4882-86FB-DCBF35E3C3E4}" styleName="Medium Style 4 - Accent 6">
    <a:wholeTbl>
      <a:tcTxStyle>
        <a:fontRef idx="minor">
          <a:scrgbClr r="0" g="0" b="0"/>
        </a:fontRef>
        <a:schemeClr val="dk1"/>
      </a:tcTxStyle>
      <a:tcStyle>
        <a:tcBdr>
          <a:left>
            <a:ln w="12700" cmpd="sng">
              <a:solidFill>
                <a:schemeClr val="accent6"/>
              </a:solidFill>
            </a:ln>
          </a:left>
          <a:right>
            <a:ln w="12700" cmpd="sng">
              <a:solidFill>
                <a:schemeClr val="accent6"/>
              </a:solidFill>
            </a:ln>
          </a:right>
          <a:top>
            <a:ln w="12700" cmpd="sng">
              <a:solidFill>
                <a:schemeClr val="accent6"/>
              </a:solidFill>
            </a:ln>
          </a:top>
          <a:bottom>
            <a:ln w="12700" cmpd="sng">
              <a:solidFill>
                <a:schemeClr val="accent6"/>
              </a:solidFill>
            </a:ln>
          </a:bottom>
          <a:insideH>
            <a:ln w="12700" cmpd="sng">
              <a:solidFill>
                <a:schemeClr val="accent6"/>
              </a:solidFill>
            </a:ln>
          </a:insideH>
          <a:insideV>
            <a:ln w="12700" cmpd="sng">
              <a:solidFill>
                <a:schemeClr val="accent6"/>
              </a:solidFill>
            </a:ln>
          </a:insideV>
        </a:tcBdr>
        <a:fill>
          <a:solidFill>
            <a:schemeClr val="accent6">
              <a:tint val="20000"/>
            </a:schemeClr>
          </a:solidFill>
        </a:fill>
      </a:tcStyle>
    </a:wholeTbl>
    <a:band1H>
      <a:tcStyle>
        <a:tcBdr/>
        <a:fill>
          <a:solidFill>
            <a:schemeClr val="accent6">
              <a:tint val="40000"/>
            </a:schemeClr>
          </a:solidFill>
        </a:fill>
      </a:tcStyle>
    </a:band1H>
    <a:band1V>
      <a:tcStyle>
        <a:tcBdr/>
        <a:fill>
          <a:solidFill>
            <a:schemeClr val="accent6">
              <a:tint val="40000"/>
            </a:schemeClr>
          </a:solidFill>
        </a:fill>
      </a:tcStyle>
    </a:band1V>
    <a:lastCol>
      <a:tcTxStyle b="on"/>
      <a:tcStyle>
        <a:tcBdr/>
      </a:tcStyle>
    </a:lastCol>
    <a:firstCol>
      <a:tcTxStyle b="on"/>
      <a:tcStyle>
        <a:tcBdr/>
      </a:tcStyle>
    </a:firstCol>
    <a:lastRow>
      <a:tcTxStyle b="on"/>
      <a:tcStyle>
        <a:tcBdr>
          <a:top>
            <a:ln w="25400" cmpd="sng">
              <a:solidFill>
                <a:schemeClr val="accent6"/>
              </a:solidFill>
            </a:ln>
          </a:top>
        </a:tcBdr>
        <a:fill>
          <a:solidFill>
            <a:schemeClr val="accent6">
              <a:tint val="20000"/>
            </a:schemeClr>
          </a:solidFill>
        </a:fill>
      </a:tcStyle>
    </a:lastRow>
    <a:firstRow>
      <a:tcTxStyle b="on"/>
      <a:tcStyle>
        <a:tcBdr/>
        <a:fill>
          <a:solidFill>
            <a:schemeClr val="accent6">
              <a:tint val="20000"/>
            </a:schemeClr>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p:restoredLeft sz="19376" autoAdjust="0"/>
    <p:restoredTop sz="95968" autoAdjust="0"/>
  </p:normalViewPr>
  <p:slideViewPr>
    <p:cSldViewPr snapToGrid="0">
      <p:cViewPr varScale="1">
        <p:scale>
          <a:sx n="85" d="100"/>
          <a:sy n="85" d="100"/>
        </p:scale>
        <p:origin x="714" y="72"/>
      </p:cViewPr>
      <p:guideLst>
        <p:guide orient="horz" pos="123"/>
        <p:guide orient="horz" pos="3162"/>
        <p:guide orient="horz"/>
        <p:guide orient="horz" pos="754"/>
        <p:guide orient="horz" pos="531"/>
        <p:guide orient="horz" pos="3072"/>
        <p:guide orient="horz" pos="259"/>
        <p:guide orient="horz" pos="1915"/>
        <p:guide orient="horz" pos="1353"/>
        <p:guide orient="horz" pos="2482"/>
        <p:guide orient="horz" pos="1620"/>
        <p:guide orient="horz" pos="2155"/>
        <p:guide orient="horz" pos="351"/>
        <p:guide orient="horz" pos="432"/>
        <p:guide orient="horz" pos="776"/>
        <p:guide pos="1791"/>
        <p:guide pos="2018"/>
        <p:guide pos="5284"/>
        <p:guide pos="3742"/>
        <p:guide pos="5556"/>
        <p:guide pos="2880"/>
        <p:guide pos="1927"/>
        <p:guide pos="3833"/>
        <p:guide pos="1474"/>
        <p:guide pos="1565"/>
        <p:guide pos="2835"/>
        <p:guide pos="2929"/>
        <p:guide pos="4195"/>
        <p:guide pos="4286"/>
        <p:guide pos="709"/>
        <p:guide pos="204"/>
        <p:guide pos="404"/>
        <p:guide pos="300"/>
      </p:guideLst>
    </p:cSldViewPr>
  </p:slideViewPr>
  <p:outlineViewPr>
    <p:cViewPr>
      <p:scale>
        <a:sx n="33" d="100"/>
        <a:sy n="33" d="100"/>
      </p:scale>
      <p:origin x="0" y="898"/>
    </p:cViewPr>
  </p:outlineViewPr>
  <p:notesTextViewPr>
    <p:cViewPr>
      <p:scale>
        <a:sx n="100" d="100"/>
        <a:sy n="100" d="100"/>
      </p:scale>
      <p:origin x="0" y="0"/>
    </p:cViewPr>
  </p:notesTextViewPr>
  <p:sorterViewPr>
    <p:cViewPr>
      <p:scale>
        <a:sx n="65" d="100"/>
        <a:sy n="65" d="100"/>
      </p:scale>
      <p:origin x="0" y="0"/>
    </p:cViewPr>
  </p:sorterViewPr>
  <p:notesViewPr>
    <p:cSldViewPr snapToGrid="0">
      <p:cViewPr varScale="1">
        <p:scale>
          <a:sx n="59" d="100"/>
          <a:sy n="59" d="100"/>
        </p:scale>
        <p:origin x="2736" y="82"/>
      </p:cViewPr>
      <p:guideLst>
        <p:guide orient="horz" pos="3129"/>
        <p:guide pos="2141"/>
        <p:guide orient="horz" pos="3110"/>
        <p:guide pos="2142"/>
      </p:guideLst>
    </p:cSldViewPr>
  </p:notes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1.xml"/><Relationship Id="rId13" Type="http://schemas.openxmlformats.org/officeDocument/2006/relationships/slide" Target="slides/slide6.xml"/><Relationship Id="rId18" Type="http://schemas.openxmlformats.org/officeDocument/2006/relationships/notesMaster" Target="notesMasters/notesMaster1.xml"/><Relationship Id="rId3" Type="http://schemas.openxmlformats.org/officeDocument/2006/relationships/customXml" Target="../customXml/item3.xml"/><Relationship Id="rId21" Type="http://schemas.openxmlformats.org/officeDocument/2006/relationships/commentAuthors" Target="commentAuthors.xml"/><Relationship Id="rId7" Type="http://schemas.openxmlformats.org/officeDocument/2006/relationships/slideMaster" Target="slideMasters/slideMaster3.xml"/><Relationship Id="rId12" Type="http://schemas.openxmlformats.org/officeDocument/2006/relationships/slide" Target="slides/slide5.xml"/><Relationship Id="rId17" Type="http://schemas.openxmlformats.org/officeDocument/2006/relationships/slide" Target="slides/slide10.xml"/><Relationship Id="rId25" Type="http://schemas.openxmlformats.org/officeDocument/2006/relationships/tableStyles" Target="tableStyles.xml"/><Relationship Id="rId2" Type="http://schemas.openxmlformats.org/officeDocument/2006/relationships/customXml" Target="../customXml/item2.xml"/><Relationship Id="rId16" Type="http://schemas.openxmlformats.org/officeDocument/2006/relationships/slide" Target="slides/slide9.xml"/><Relationship Id="rId20" Type="http://schemas.openxmlformats.org/officeDocument/2006/relationships/tags" Target="tags/tag1.xml"/><Relationship Id="rId1" Type="http://schemas.openxmlformats.org/officeDocument/2006/relationships/customXml" Target="../customXml/item1.xml"/><Relationship Id="rId6" Type="http://schemas.openxmlformats.org/officeDocument/2006/relationships/slideMaster" Target="slideMasters/slideMaster2.xml"/><Relationship Id="rId11" Type="http://schemas.openxmlformats.org/officeDocument/2006/relationships/slide" Target="slides/slide4.xml"/><Relationship Id="rId24" Type="http://schemas.openxmlformats.org/officeDocument/2006/relationships/theme" Target="theme/theme1.xml"/><Relationship Id="rId5" Type="http://schemas.openxmlformats.org/officeDocument/2006/relationships/slideMaster" Target="slideMasters/slideMaster1.xml"/><Relationship Id="rId15" Type="http://schemas.openxmlformats.org/officeDocument/2006/relationships/slide" Target="slides/slide8.xml"/><Relationship Id="rId23" Type="http://schemas.openxmlformats.org/officeDocument/2006/relationships/viewProps" Target="viewProps.xml"/><Relationship Id="rId10" Type="http://schemas.openxmlformats.org/officeDocument/2006/relationships/slide" Target="slides/slide3.xml"/><Relationship Id="rId19" Type="http://schemas.openxmlformats.org/officeDocument/2006/relationships/handoutMaster" Target="handoutMasters/handoutMaster1.xml"/><Relationship Id="rId4" Type="http://schemas.openxmlformats.org/officeDocument/2006/relationships/customXml" Target="../customXml/item4.xml"/><Relationship Id="rId9" Type="http://schemas.openxmlformats.org/officeDocument/2006/relationships/slide" Target="slides/slide2.xml"/><Relationship Id="rId14" Type="http://schemas.openxmlformats.org/officeDocument/2006/relationships/slide" Target="slides/slide7.xml"/><Relationship Id="rId22" Type="http://schemas.openxmlformats.org/officeDocument/2006/relationships/presProps" Target="presProps.xml"/></Relationships>
</file>

<file path=ppt/drawings/_rels/vmlDrawing2.vml.rels><?xml version="1.0" encoding="UTF-8" standalone="yes"?>
<Relationships xmlns="http://schemas.openxmlformats.org/package/2006/relationships"><Relationship Id="rId1" Type="http://schemas.openxmlformats.org/officeDocument/2006/relationships/image" Target="../media/image3.emf"/></Relationships>
</file>

<file path=ppt/drawings/_rels/vmlDrawing3.vml.rels><?xml version="1.0" encoding="UTF-8" standalone="yes"?>
<Relationships xmlns="http://schemas.openxmlformats.org/package/2006/relationships"><Relationship Id="rId1" Type="http://schemas.openxmlformats.org/officeDocument/2006/relationships/image" Target="../media/image3.emf"/></Relationships>
</file>

<file path=ppt/drawings/_rels/vmlDrawing6.vml.rels><?xml version="1.0" encoding="UTF-8" standalone="yes"?>
<Relationships xmlns="http://schemas.openxmlformats.org/package/2006/relationships"><Relationship Id="rId1" Type="http://schemas.openxmlformats.org/officeDocument/2006/relationships/image" Target="../media/image3.emf"/></Relationships>
</file>

<file path=ppt/drawings/_rels/vmlDrawing7.vml.rels><?xml version="1.0" encoding="UTF-8" standalone="yes"?>
<Relationships xmlns="http://schemas.openxmlformats.org/package/2006/relationships"><Relationship Id="rId1" Type="http://schemas.openxmlformats.org/officeDocument/2006/relationships/image" Target="../media/image3.emf"/></Relationships>
</file>

<file path=ppt/handoutMasters/_rels/handoutMaster1.xml.rels><?xml version="1.0" encoding="UTF-8" standalone="yes"?>
<Relationships xmlns="http://schemas.openxmlformats.org/package/2006/relationships"><Relationship Id="rId1" Type="http://schemas.openxmlformats.org/officeDocument/2006/relationships/theme" Target="../theme/theme5.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Tree>
    <p:extLst>
      <p:ext uri="{BB962C8B-B14F-4D97-AF65-F5344CB8AC3E}">
        <p14:creationId xmlns:p14="http://schemas.microsoft.com/office/powerpoint/2010/main" val="3085237773"/>
      </p:ext>
    </p:extLst>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4.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56322" name="Rectangle 4"/>
          <p:cNvSpPr>
            <a:spLocks noGrp="1" noRot="1" noChangeAspect="1" noChangeArrowheads="1" noTextEdit="1"/>
          </p:cNvSpPr>
          <p:nvPr>
            <p:ph type="sldImg" idx="2"/>
          </p:nvPr>
        </p:nvSpPr>
        <p:spPr bwMode="gray">
          <a:xfrm>
            <a:off x="117475" y="754063"/>
            <a:ext cx="6565900" cy="3692525"/>
          </a:xfrm>
          <a:prstGeom prst="rect">
            <a:avLst/>
          </a:prstGeom>
          <a:noFill/>
          <a:ln w="9525">
            <a:solidFill>
              <a:schemeClr val="hlink"/>
            </a:solidFill>
            <a:miter lim="800000"/>
            <a:headEnd/>
            <a:tailEnd/>
          </a:ln>
        </p:spPr>
      </p:sp>
      <p:sp>
        <p:nvSpPr>
          <p:cNvPr id="5125" name="Rectangle 5"/>
          <p:cNvSpPr>
            <a:spLocks noGrp="1" noChangeArrowheads="1"/>
          </p:cNvSpPr>
          <p:nvPr>
            <p:ph type="body" sz="quarter" idx="3"/>
          </p:nvPr>
        </p:nvSpPr>
        <p:spPr bwMode="gray">
          <a:xfrm>
            <a:off x="488232" y="5356546"/>
            <a:ext cx="5821213" cy="336552"/>
          </a:xfrm>
          <a:prstGeom prst="rect">
            <a:avLst/>
          </a:prstGeom>
          <a:noFill/>
          <a:ln w="9525">
            <a:noFill/>
            <a:miter lim="800000"/>
            <a:headEnd/>
            <a:tailEnd/>
          </a:ln>
          <a:effectLst/>
        </p:spPr>
        <p:txBody>
          <a:bodyPr vert="horz" wrap="square" lIns="0" tIns="0" rIns="0" bIns="0" numCol="1" anchor="t" anchorCtr="0" compatLnSpc="1">
            <a:prstTxWarp prst="textNoShape">
              <a:avLst/>
            </a:prstTxWarp>
            <a:spAutoFit/>
          </a:bodyPr>
          <a:lstStyle/>
          <a:p>
            <a:pPr lvl="0"/>
            <a:r>
              <a:rPr lang="en-GB" dirty="0"/>
              <a:t>Click to edit Master text styles</a:t>
            </a:r>
          </a:p>
          <a:p>
            <a:pPr lvl="1"/>
            <a:endParaRPr lang="en-GB" dirty="0"/>
          </a:p>
        </p:txBody>
      </p:sp>
      <p:sp>
        <p:nvSpPr>
          <p:cNvPr id="5126" name="doc id"/>
          <p:cNvSpPr>
            <a:spLocks noGrp="1" noChangeArrowheads="1"/>
          </p:cNvSpPr>
          <p:nvPr>
            <p:ph type="ftr" sz="quarter" idx="4"/>
          </p:nvPr>
        </p:nvSpPr>
        <p:spPr bwMode="gray">
          <a:xfrm>
            <a:off x="417815" y="9587131"/>
            <a:ext cx="1338173" cy="91831"/>
          </a:xfrm>
          <a:prstGeom prst="rect">
            <a:avLst/>
          </a:prstGeom>
          <a:noFill/>
          <a:ln w="9525">
            <a:noFill/>
            <a:miter lim="800000"/>
            <a:headEnd/>
            <a:tailEnd/>
          </a:ln>
          <a:effectLst/>
        </p:spPr>
        <p:txBody>
          <a:bodyPr vert="horz" wrap="none" lIns="0" tIns="0" rIns="0" bIns="0" numCol="1" anchor="b" anchorCtr="0" compatLnSpc="1">
            <a:prstTxWarp prst="textNoShape">
              <a:avLst/>
            </a:prstTxWarp>
            <a:spAutoFit/>
          </a:bodyPr>
          <a:lstStyle>
            <a:lvl1pPr algn="l" defTabSz="884170">
              <a:defRPr sz="600"/>
            </a:lvl1pPr>
          </a:lstStyle>
          <a:p>
            <a:r>
              <a:rPr lang="en-GB" dirty="0"/>
              <a:t>INFRONT POWERPOINT TEMPLATE</a:t>
            </a:r>
          </a:p>
        </p:txBody>
      </p:sp>
      <p:sp>
        <p:nvSpPr>
          <p:cNvPr id="5127" name="pg num"/>
          <p:cNvSpPr>
            <a:spLocks noGrp="1" noChangeArrowheads="1"/>
          </p:cNvSpPr>
          <p:nvPr>
            <p:ph type="sldNum" sz="quarter" idx="5"/>
          </p:nvPr>
        </p:nvSpPr>
        <p:spPr bwMode="gray">
          <a:xfrm>
            <a:off x="6077851" y="9587174"/>
            <a:ext cx="539871" cy="91787"/>
          </a:xfrm>
          <a:prstGeom prst="rect">
            <a:avLst/>
          </a:prstGeom>
          <a:noFill/>
          <a:ln w="9525">
            <a:noFill/>
            <a:miter lim="800000"/>
            <a:headEnd/>
            <a:tailEnd/>
          </a:ln>
          <a:effectLst/>
        </p:spPr>
        <p:txBody>
          <a:bodyPr vert="horz" wrap="square" lIns="0" tIns="0" rIns="0" bIns="0" numCol="1" anchor="b" anchorCtr="0" compatLnSpc="1">
            <a:prstTxWarp prst="textNoShape">
              <a:avLst/>
            </a:prstTxWarp>
            <a:spAutoFit/>
          </a:bodyPr>
          <a:lstStyle>
            <a:lvl1pPr algn="r" defTabSz="884170">
              <a:defRPr sz="600"/>
            </a:lvl1pPr>
          </a:lstStyle>
          <a:p>
            <a:fld id="{509E8855-A8A3-49FB-A550-9676713A5CAE}" type="slidenum">
              <a:rPr lang="en-GB" smtClean="0"/>
              <a:pPr/>
              <a:t>‹#›</a:t>
            </a:fld>
            <a:endParaRPr lang="en-GB" dirty="0"/>
          </a:p>
        </p:txBody>
      </p:sp>
      <p:sp>
        <p:nvSpPr>
          <p:cNvPr id="5137" name="McK Separator" hidden="1"/>
          <p:cNvSpPr>
            <a:spLocks noChangeShapeType="1"/>
          </p:cNvSpPr>
          <p:nvPr/>
        </p:nvSpPr>
        <p:spPr bwMode="gray">
          <a:xfrm>
            <a:off x="813720" y="1498083"/>
            <a:ext cx="5198406" cy="0"/>
          </a:xfrm>
          <a:prstGeom prst="line">
            <a:avLst/>
          </a:prstGeom>
          <a:noFill/>
          <a:ln w="9525">
            <a:solidFill>
              <a:schemeClr val="tx1"/>
            </a:solidFill>
            <a:round/>
            <a:headEnd/>
            <a:tailEnd/>
          </a:ln>
          <a:effectLst/>
        </p:spPr>
        <p:txBody>
          <a:bodyPr lIns="89348" tIns="44674" rIns="89348" bIns="44674"/>
          <a:lstStyle/>
          <a:p>
            <a:pPr algn="l">
              <a:defRPr/>
            </a:pPr>
            <a:endParaRPr lang="en-GB" dirty="0"/>
          </a:p>
        </p:txBody>
      </p:sp>
      <p:sp>
        <p:nvSpPr>
          <p:cNvPr id="5139" name="Text Box 19"/>
          <p:cNvSpPr txBox="1">
            <a:spLocks noChangeArrowheads="1"/>
          </p:cNvSpPr>
          <p:nvPr/>
        </p:nvSpPr>
        <p:spPr bwMode="auto">
          <a:xfrm>
            <a:off x="488231" y="285870"/>
            <a:ext cx="5253176" cy="152978"/>
          </a:xfrm>
          <a:prstGeom prst="rect">
            <a:avLst/>
          </a:prstGeom>
          <a:noFill/>
          <a:ln w="9525" algn="ctr">
            <a:noFill/>
            <a:miter lim="800000"/>
            <a:headEnd/>
            <a:tailEnd/>
          </a:ln>
          <a:effectLst/>
        </p:spPr>
        <p:txBody>
          <a:bodyPr lIns="0" tIns="0" rIns="0" bIns="0">
            <a:spAutoFit/>
          </a:bodyPr>
          <a:lstStyle/>
          <a:p>
            <a:pPr algn="l" defTabSz="912092">
              <a:spcBef>
                <a:spcPct val="50000"/>
              </a:spcBef>
            </a:pPr>
            <a:r>
              <a:rPr lang="en-GB" sz="1000" b="1" dirty="0"/>
              <a:t>Infront’s PowerPoint Template</a:t>
            </a:r>
          </a:p>
        </p:txBody>
      </p:sp>
    </p:spTree>
    <p:extLst>
      <p:ext uri="{BB962C8B-B14F-4D97-AF65-F5344CB8AC3E}">
        <p14:creationId xmlns:p14="http://schemas.microsoft.com/office/powerpoint/2010/main" val="2612122126"/>
      </p:ext>
    </p:extLst>
  </p:cSld>
  <p:clrMap bg1="lt1" tx1="dk1" bg2="lt2" tx2="dk2" accent1="accent1" accent2="accent2" accent3="accent3" accent4="accent4" accent5="accent5" accent6="accent6" hlink="hlink" folHlink="folHlink"/>
  <p:hf hdr="0" dt="0"/>
  <p:notesStyle>
    <a:lvl1pPr algn="l" rtl="0" fontAlgn="base">
      <a:lnSpc>
        <a:spcPct val="90000"/>
      </a:lnSpc>
      <a:spcBef>
        <a:spcPct val="30000"/>
      </a:spcBef>
      <a:spcAft>
        <a:spcPct val="0"/>
      </a:spcAft>
      <a:defRPr sz="1000" b="1" kern="1200">
        <a:solidFill>
          <a:schemeClr val="tx1"/>
        </a:solidFill>
        <a:latin typeface="Arial" charset="0"/>
        <a:ea typeface="+mn-ea"/>
        <a:cs typeface="+mn-cs"/>
      </a:defRPr>
    </a:lvl1pPr>
    <a:lvl2pPr marL="285750" indent="-285750" algn="l" rtl="0" fontAlgn="base">
      <a:spcBef>
        <a:spcPct val="30000"/>
      </a:spcBef>
      <a:spcAft>
        <a:spcPct val="0"/>
      </a:spcAft>
      <a:buFont typeface="Arial" panose="020B0604020202020204" pitchFamily="34" charset="0"/>
      <a:buChar char="•"/>
      <a:defRPr sz="1000" kern="1200">
        <a:solidFill>
          <a:schemeClr val="tx1"/>
        </a:solidFill>
        <a:latin typeface="Arial" panose="020B0604020202020204" pitchFamily="34" charset="0"/>
        <a:ea typeface="+mn-ea"/>
        <a:cs typeface="Arial" panose="020B0604020202020204" pitchFamily="34" charset="0"/>
      </a:defRPr>
    </a:lvl2pPr>
    <a:lvl3pPr marL="1143000" indent="-228600" algn="l" rtl="0" fontAlgn="base">
      <a:spcBef>
        <a:spcPct val="30000"/>
      </a:spcBef>
      <a:spcAft>
        <a:spcPct val="0"/>
      </a:spcAft>
      <a:defRPr sz="1200" kern="1200">
        <a:solidFill>
          <a:schemeClr val="tx1"/>
        </a:solidFill>
        <a:latin typeface="Times New Roman" pitchFamily="18" charset="0"/>
        <a:ea typeface="+mn-ea"/>
        <a:cs typeface="+mn-cs"/>
      </a:defRPr>
    </a:lvl3pPr>
    <a:lvl4pPr marL="1600200" indent="-228600" algn="l" rtl="0" fontAlgn="base">
      <a:spcBef>
        <a:spcPct val="30000"/>
      </a:spcBef>
      <a:spcAft>
        <a:spcPct val="0"/>
      </a:spcAft>
      <a:defRPr sz="1200" kern="1200">
        <a:solidFill>
          <a:schemeClr val="tx1"/>
        </a:solidFill>
        <a:latin typeface="Times New Roman" pitchFamily="18" charset="0"/>
        <a:ea typeface="+mn-ea"/>
        <a:cs typeface="+mn-cs"/>
      </a:defRPr>
    </a:lvl4pPr>
    <a:lvl5pPr marL="2057400" indent="-228600" algn="l" rtl="0" fontAlgn="base">
      <a:spcBef>
        <a:spcPct val="30000"/>
      </a:spcBef>
      <a:spcAft>
        <a:spcPct val="0"/>
      </a:spcAft>
      <a:defRPr sz="1200" kern="1200">
        <a:solidFill>
          <a:schemeClr val="tx1"/>
        </a:solidFill>
        <a:latin typeface="Times New Roman" pitchFamily="18" charset="0"/>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GB" dirty="0"/>
          </a:p>
        </p:txBody>
      </p:sp>
      <p:sp>
        <p:nvSpPr>
          <p:cNvPr id="4" name="Footer Placeholder 3"/>
          <p:cNvSpPr>
            <a:spLocks noGrp="1"/>
          </p:cNvSpPr>
          <p:nvPr>
            <p:ph type="ftr" sz="quarter" idx="4"/>
          </p:nvPr>
        </p:nvSpPr>
        <p:spPr/>
        <p:txBody>
          <a:bodyPr/>
          <a:lstStyle/>
          <a:p>
            <a:r>
              <a:rPr lang="en-GB" dirty="0"/>
              <a:t>INFRONT POWERPOINT TEMPLATE</a:t>
            </a:r>
          </a:p>
        </p:txBody>
      </p:sp>
      <p:sp>
        <p:nvSpPr>
          <p:cNvPr id="5" name="Slide Number Placeholder 4"/>
          <p:cNvSpPr>
            <a:spLocks noGrp="1"/>
          </p:cNvSpPr>
          <p:nvPr>
            <p:ph type="sldNum" sz="quarter" idx="5"/>
          </p:nvPr>
        </p:nvSpPr>
        <p:spPr/>
        <p:txBody>
          <a:bodyPr/>
          <a:lstStyle/>
          <a:p>
            <a:fld id="{509E8855-A8A3-49FB-A550-9676713A5CAE}" type="slidenum">
              <a:rPr lang="en-GB" smtClean="0"/>
              <a:pPr/>
              <a:t>8</a:t>
            </a:fld>
            <a:endParaRPr lang="en-GB" dirty="0"/>
          </a:p>
        </p:txBody>
      </p:sp>
    </p:spTree>
    <p:extLst>
      <p:ext uri="{BB962C8B-B14F-4D97-AF65-F5344CB8AC3E}">
        <p14:creationId xmlns:p14="http://schemas.microsoft.com/office/powerpoint/2010/main" val="1822958862"/>
      </p:ext>
    </p:extLst>
  </p:cSld>
  <p:clrMapOvr>
    <a:masterClrMapping/>
  </p:clrMapOvr>
</p:notes>
</file>

<file path=ppt/slideLayouts/_rels/slideLayout1.xml.rels><?xml version="1.0" encoding="UTF-8" standalone="yes"?>
<Relationships xmlns="http://schemas.openxmlformats.org/package/2006/relationships"><Relationship Id="rId2" Type="http://schemas.openxmlformats.org/officeDocument/2006/relationships/image" Target="../media/image1.jp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3" Type="http://schemas.openxmlformats.org/officeDocument/2006/relationships/slideMaster" Target="../slideMasters/slideMaster1.xml"/><Relationship Id="rId7" Type="http://schemas.openxmlformats.org/officeDocument/2006/relationships/image" Target="../media/image2.png"/><Relationship Id="rId2" Type="http://schemas.openxmlformats.org/officeDocument/2006/relationships/tags" Target="../tags/tag3.xml"/><Relationship Id="rId1" Type="http://schemas.openxmlformats.org/officeDocument/2006/relationships/vmlDrawing" Target="../drawings/vmlDrawing2.vml"/><Relationship Id="rId6" Type="http://schemas.openxmlformats.org/officeDocument/2006/relationships/image" Target="../media/image3.emf"/><Relationship Id="rId5" Type="http://schemas.openxmlformats.org/officeDocument/2006/relationships/oleObject" Target="../embeddings/oleObject2.bin"/><Relationship Id="rId4" Type="http://schemas.openxmlformats.org/officeDocument/2006/relationships/image" Target="../media/image4.png"/></Relationships>
</file>

<file path=ppt/slideLayouts/_rels/slideLayout4.xml.rels><?xml version="1.0" encoding="UTF-8" standalone="yes"?>
<Relationships xmlns="http://schemas.openxmlformats.org/package/2006/relationships"><Relationship Id="rId2" Type="http://schemas.openxmlformats.org/officeDocument/2006/relationships/image" Target="../media/image5.png"/><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3" Type="http://schemas.openxmlformats.org/officeDocument/2006/relationships/slideMaster" Target="../slideMasters/slideMaster1.xml"/><Relationship Id="rId2" Type="http://schemas.openxmlformats.org/officeDocument/2006/relationships/tags" Target="../tags/tag4.xml"/><Relationship Id="rId1" Type="http://schemas.openxmlformats.org/officeDocument/2006/relationships/vmlDrawing" Target="../drawings/vmlDrawing3.vml"/><Relationship Id="rId6" Type="http://schemas.openxmlformats.org/officeDocument/2006/relationships/image" Target="../media/image5.png"/><Relationship Id="rId5" Type="http://schemas.openxmlformats.org/officeDocument/2006/relationships/image" Target="../media/image3.emf"/><Relationship Id="rId4" Type="http://schemas.openxmlformats.org/officeDocument/2006/relationships/oleObject" Target="../embeddings/oleObject3.bin"/></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8" Type="http://schemas.openxmlformats.org/officeDocument/2006/relationships/image" Target="../media/image9.jpeg"/><Relationship Id="rId3" Type="http://schemas.openxmlformats.org/officeDocument/2006/relationships/hyperlink" Target="mailto:info@b2run.ch" TargetMode="External"/><Relationship Id="rId7" Type="http://schemas.openxmlformats.org/officeDocument/2006/relationships/image" Target="../media/image8.jpeg"/><Relationship Id="rId2" Type="http://schemas.openxmlformats.org/officeDocument/2006/relationships/image" Target="../media/image6.png"/><Relationship Id="rId1" Type="http://schemas.openxmlformats.org/officeDocument/2006/relationships/slideMaster" Target="../slideMasters/slideMaster1.xml"/><Relationship Id="rId6" Type="http://schemas.openxmlformats.org/officeDocument/2006/relationships/image" Target="../media/image7.png"/><Relationship Id="rId5" Type="http://schemas.openxmlformats.org/officeDocument/2006/relationships/hyperlink" Target="http://www.b2run.ch/en" TargetMode="External"/><Relationship Id="rId4" Type="http://schemas.openxmlformats.org/officeDocument/2006/relationships/hyperlink" Target="mailto:info@b2mission.ch" TargetMode="External"/><Relationship Id="rId9" Type="http://schemas.openxmlformats.org/officeDocument/2006/relationships/image" Target="../media/image10.jpeg"/></Relationships>
</file>

<file path=ppt/slideLayouts/_rels/slideLayout8.xml.rels><?xml version="1.0" encoding="UTF-8" standalone="yes"?>
<Relationships xmlns="http://schemas.openxmlformats.org/package/2006/relationships"><Relationship Id="rId3" Type="http://schemas.openxmlformats.org/officeDocument/2006/relationships/image" Target="../media/image12.png"/><Relationship Id="rId2" Type="http://schemas.openxmlformats.org/officeDocument/2006/relationships/image" Target="../media/image11.png"/><Relationship Id="rId1" Type="http://schemas.openxmlformats.org/officeDocument/2006/relationships/slideMaster" Target="../slideMasters/slideMaster1.xml"/><Relationship Id="rId5" Type="http://schemas.openxmlformats.org/officeDocument/2006/relationships/image" Target="../media/image13.jpg"/><Relationship Id="rId4" Type="http://schemas.openxmlformats.org/officeDocument/2006/relationships/image" Target="../media/image6.png"/></Relationships>
</file>

<file path=ppt/slideLayouts/_rels/slideLayout9.xml.rels><?xml version="1.0" encoding="UTF-8" standalone="yes"?>
<Relationships xmlns="http://schemas.openxmlformats.org/package/2006/relationships"><Relationship Id="rId3" Type="http://schemas.openxmlformats.org/officeDocument/2006/relationships/image" Target="../media/image17.png"/><Relationship Id="rId2" Type="http://schemas.openxmlformats.org/officeDocument/2006/relationships/image" Target="../media/image16.png"/><Relationship Id="rId1" Type="http://schemas.openxmlformats.org/officeDocument/2006/relationships/slideMaster" Target="../slideMasters/slideMaster2.xml"/><Relationship Id="rId4" Type="http://schemas.openxmlformats.org/officeDocument/2006/relationships/image" Target="../media/image18.png"/></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1.xml.rels><?xml version="1.0" encoding="UTF-8" standalone="yes"?>
<Relationships xmlns="http://schemas.openxmlformats.org/package/2006/relationships"><Relationship Id="rId3" Type="http://schemas.openxmlformats.org/officeDocument/2006/relationships/image" Target="../media/image20.png"/><Relationship Id="rId2" Type="http://schemas.openxmlformats.org/officeDocument/2006/relationships/image" Target="../media/image19.png"/><Relationship Id="rId1" Type="http://schemas.openxmlformats.org/officeDocument/2006/relationships/slideMaster" Target="../slideMasters/slideMaster2.xml"/></Relationships>
</file>

<file path=ppt/slideLayouts/_rels/slideLayout12.xml.rels><?xml version="1.0" encoding="UTF-8" standalone="yes"?>
<Relationships xmlns="http://schemas.openxmlformats.org/package/2006/relationships"><Relationship Id="rId2" Type="http://schemas.openxmlformats.org/officeDocument/2006/relationships/image" Target="../media/image21.png"/><Relationship Id="rId1" Type="http://schemas.openxmlformats.org/officeDocument/2006/relationships/slideMaster" Target="../slideMasters/slideMaster2.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8.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9.xml.rels><?xml version="1.0" encoding="UTF-8" standalone="yes"?>
<Relationships xmlns="http://schemas.openxmlformats.org/package/2006/relationships"><Relationship Id="rId3" Type="http://schemas.openxmlformats.org/officeDocument/2006/relationships/image" Target="../media/image11.png"/><Relationship Id="rId2" Type="http://schemas.openxmlformats.org/officeDocument/2006/relationships/image" Target="../media/image22.jpg"/><Relationship Id="rId1" Type="http://schemas.openxmlformats.org/officeDocument/2006/relationships/slideMaster" Target="../slideMasters/slideMaster3.xml"/><Relationship Id="rId6" Type="http://schemas.openxmlformats.org/officeDocument/2006/relationships/image" Target="../media/image1.jpg"/><Relationship Id="rId5" Type="http://schemas.openxmlformats.org/officeDocument/2006/relationships/image" Target="../media/image24.png"/><Relationship Id="rId4" Type="http://schemas.openxmlformats.org/officeDocument/2006/relationships/image" Target="../media/image23.png"/></Relationships>
</file>

<file path=ppt/slideLayouts/_rels/slideLayout20.xml.rels><?xml version="1.0" encoding="UTF-8" standalone="yes"?>
<Relationships xmlns="http://schemas.openxmlformats.org/package/2006/relationships"><Relationship Id="rId3" Type="http://schemas.openxmlformats.org/officeDocument/2006/relationships/image" Target="../media/image26.png"/><Relationship Id="rId2" Type="http://schemas.openxmlformats.org/officeDocument/2006/relationships/image" Target="../media/image25.jpeg"/><Relationship Id="rId1" Type="http://schemas.openxmlformats.org/officeDocument/2006/relationships/slideMaster" Target="../slideMasters/slideMaster3.xml"/></Relationships>
</file>

<file path=ppt/slideLayouts/_rels/slideLayout21.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3.xml"/></Relationships>
</file>

<file path=ppt/slideLayouts/_rels/slideLayout22.xml.rels><?xml version="1.0" encoding="UTF-8" standalone="yes"?>
<Relationships xmlns="http://schemas.openxmlformats.org/package/2006/relationships"><Relationship Id="rId3" Type="http://schemas.openxmlformats.org/officeDocument/2006/relationships/slideMaster" Target="../slideMasters/slideMaster3.xml"/><Relationship Id="rId7" Type="http://schemas.openxmlformats.org/officeDocument/2006/relationships/image" Target="../media/image2.png"/><Relationship Id="rId2" Type="http://schemas.openxmlformats.org/officeDocument/2006/relationships/tags" Target="../tags/tag7.xml"/><Relationship Id="rId1" Type="http://schemas.openxmlformats.org/officeDocument/2006/relationships/vmlDrawing" Target="../drawings/vmlDrawing6.vml"/><Relationship Id="rId6" Type="http://schemas.openxmlformats.org/officeDocument/2006/relationships/image" Target="../media/image3.emf"/><Relationship Id="rId5" Type="http://schemas.openxmlformats.org/officeDocument/2006/relationships/oleObject" Target="../embeddings/oleObject6.bin"/><Relationship Id="rId4" Type="http://schemas.openxmlformats.org/officeDocument/2006/relationships/image" Target="../media/image4.png"/></Relationships>
</file>

<file path=ppt/slideLayouts/_rels/slideLayout23.xml.rels><?xml version="1.0" encoding="UTF-8" standalone="yes"?>
<Relationships xmlns="http://schemas.openxmlformats.org/package/2006/relationships"><Relationship Id="rId2" Type="http://schemas.openxmlformats.org/officeDocument/2006/relationships/image" Target="../media/image5.png"/><Relationship Id="rId1" Type="http://schemas.openxmlformats.org/officeDocument/2006/relationships/slideMaster" Target="../slideMasters/slideMaster3.xml"/></Relationships>
</file>

<file path=ppt/slideLayouts/_rels/slideLayout24.xml.rels><?xml version="1.0" encoding="UTF-8" standalone="yes"?>
<Relationships xmlns="http://schemas.openxmlformats.org/package/2006/relationships"><Relationship Id="rId3" Type="http://schemas.openxmlformats.org/officeDocument/2006/relationships/slideMaster" Target="../slideMasters/slideMaster3.xml"/><Relationship Id="rId2" Type="http://schemas.openxmlformats.org/officeDocument/2006/relationships/tags" Target="../tags/tag8.xml"/><Relationship Id="rId1" Type="http://schemas.openxmlformats.org/officeDocument/2006/relationships/vmlDrawing" Target="../drawings/vmlDrawing7.vml"/><Relationship Id="rId6" Type="http://schemas.openxmlformats.org/officeDocument/2006/relationships/image" Target="../media/image5.png"/><Relationship Id="rId5" Type="http://schemas.openxmlformats.org/officeDocument/2006/relationships/image" Target="../media/image3.emf"/><Relationship Id="rId4" Type="http://schemas.openxmlformats.org/officeDocument/2006/relationships/oleObject" Target="../embeddings/oleObject7.bin"/></Relationships>
</file>

<file path=ppt/slideLayouts/_rels/slideLayout25.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6.xml.rels><?xml version="1.0" encoding="UTF-8" standalone="yes"?>
<Relationships xmlns="http://schemas.openxmlformats.org/package/2006/relationships"><Relationship Id="rId3" Type="http://schemas.openxmlformats.org/officeDocument/2006/relationships/image" Target="../media/image12.png"/><Relationship Id="rId2" Type="http://schemas.openxmlformats.org/officeDocument/2006/relationships/image" Target="../media/image11.png"/><Relationship Id="rId1" Type="http://schemas.openxmlformats.org/officeDocument/2006/relationships/slideMaster" Target="../slideMasters/slideMaster3.xml"/><Relationship Id="rId5" Type="http://schemas.openxmlformats.org/officeDocument/2006/relationships/image" Target="../media/image6.png"/><Relationship Id="rId4" Type="http://schemas.openxmlformats.org/officeDocument/2006/relationships/image" Target="../media/image27.png"/></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userDrawn="1">
  <p:cSld name="1_Cover_1photo">
    <p:spTree>
      <p:nvGrpSpPr>
        <p:cNvPr id="1" name=""/>
        <p:cNvGrpSpPr/>
        <p:nvPr/>
      </p:nvGrpSpPr>
      <p:grpSpPr>
        <a:xfrm>
          <a:off x="0" y="0"/>
          <a:ext cx="0" cy="0"/>
          <a:chOff x="0" y="0"/>
          <a:chExt cx="0" cy="0"/>
        </a:xfrm>
      </p:grpSpPr>
      <p:cxnSp>
        <p:nvCxnSpPr>
          <p:cNvPr id="12" name="Straight Connector 11"/>
          <p:cNvCxnSpPr/>
          <p:nvPr userDrawn="1"/>
        </p:nvCxnSpPr>
        <p:spPr bwMode="auto">
          <a:xfrm>
            <a:off x="5302879" y="4659982"/>
            <a:ext cx="3517272" cy="0"/>
          </a:xfrm>
          <a:prstGeom prst="line">
            <a:avLst/>
          </a:prstGeom>
          <a:solidFill>
            <a:schemeClr val="bg2"/>
          </a:solidFill>
          <a:ln w="19050" cap="flat" cmpd="sng" algn="ctr">
            <a:solidFill>
              <a:schemeClr val="bg1"/>
            </a:solidFill>
            <a:prstDash val="solid"/>
            <a:round/>
            <a:headEnd type="none" w="med" len="med"/>
            <a:tailEnd type="none" w="med" len="med"/>
          </a:ln>
          <a:effectLst/>
        </p:spPr>
      </p:cxnSp>
      <p:cxnSp>
        <p:nvCxnSpPr>
          <p:cNvPr id="14" name="Straight Connector 13"/>
          <p:cNvCxnSpPr/>
          <p:nvPr userDrawn="1"/>
        </p:nvCxnSpPr>
        <p:spPr bwMode="auto">
          <a:xfrm>
            <a:off x="639951" y="4371950"/>
            <a:ext cx="3517272" cy="0"/>
          </a:xfrm>
          <a:prstGeom prst="line">
            <a:avLst/>
          </a:prstGeom>
          <a:solidFill>
            <a:schemeClr val="bg2"/>
          </a:solidFill>
          <a:ln w="19050" cap="flat" cmpd="sng" algn="ctr">
            <a:solidFill>
              <a:schemeClr val="tx2"/>
            </a:solidFill>
            <a:prstDash val="solid"/>
            <a:round/>
            <a:headEnd type="none" w="med" len="med"/>
            <a:tailEnd type="none" w="med" len="med"/>
          </a:ln>
          <a:effectLst/>
        </p:spPr>
      </p:cxnSp>
      <p:sp>
        <p:nvSpPr>
          <p:cNvPr id="17" name="Text Placeholder 5"/>
          <p:cNvSpPr>
            <a:spLocks noGrp="1"/>
          </p:cNvSpPr>
          <p:nvPr>
            <p:ph type="body" sz="quarter" idx="10"/>
          </p:nvPr>
        </p:nvSpPr>
        <p:spPr>
          <a:xfrm>
            <a:off x="639951" y="4443958"/>
            <a:ext cx="6019612" cy="288032"/>
          </a:xfrm>
          <a:prstGeom prst="rect">
            <a:avLst/>
          </a:prstGeom>
        </p:spPr>
        <p:txBody>
          <a:bodyPr lIns="0" tIns="0" rIns="0" bIns="0"/>
          <a:lstStyle>
            <a:lvl1pPr>
              <a:defRPr sz="1400" b="0" i="1" cap="none" baseline="0">
                <a:solidFill>
                  <a:schemeClr val="accent2"/>
                </a:solidFill>
                <a:latin typeface="Foco" panose="020B0504050202020203" pitchFamily="34" charset="0"/>
              </a:defRPr>
            </a:lvl1pPr>
            <a:lvl2pPr marL="0" indent="0">
              <a:buNone/>
              <a:defRPr sz="1600" b="0" i="1" baseline="0">
                <a:solidFill>
                  <a:schemeClr val="accent3"/>
                </a:solidFill>
                <a:latin typeface="Foco" panose="020B0504050202020203" pitchFamily="34" charset="0"/>
              </a:defRPr>
            </a:lvl2pPr>
            <a:lvl3pPr marL="134938" indent="-134938">
              <a:buFont typeface="Arial" panose="020B0604020202020204" pitchFamily="34" charset="0"/>
              <a:buChar char="•"/>
              <a:defRPr lang="de-DE" sz="1600" b="0" i="1" baseline="0" dirty="0" smtClean="0">
                <a:solidFill>
                  <a:schemeClr val="accent3"/>
                </a:solidFill>
                <a:latin typeface="Foco" panose="020B0504050202020203" pitchFamily="34" charset="0"/>
                <a:cs typeface="Arial" pitchFamily="34" charset="0"/>
              </a:defRPr>
            </a:lvl3pPr>
            <a:lvl4pPr marL="269875" indent="-134938">
              <a:defRPr sz="1600" b="0" i="1" baseline="0">
                <a:solidFill>
                  <a:schemeClr val="accent3"/>
                </a:solidFill>
                <a:latin typeface="Foco" panose="020B0504050202020203" pitchFamily="34" charset="0"/>
              </a:defRPr>
            </a:lvl4pPr>
            <a:lvl5pPr marL="409575" indent="-141288">
              <a:defRPr sz="1600" b="0" i="1" baseline="0">
                <a:solidFill>
                  <a:schemeClr val="accent3"/>
                </a:solidFill>
                <a:latin typeface="Foco" panose="020B0504050202020203" pitchFamily="34" charset="0"/>
              </a:defRPr>
            </a:lvl5pPr>
          </a:lstStyle>
          <a:p>
            <a:pPr lvl="0"/>
            <a:r>
              <a:rPr lang="en-US"/>
              <a:t>Click to edit Master text styles</a:t>
            </a:r>
          </a:p>
        </p:txBody>
      </p:sp>
      <p:sp>
        <p:nvSpPr>
          <p:cNvPr id="18" name="Titel 1"/>
          <p:cNvSpPr>
            <a:spLocks noGrp="1"/>
          </p:cNvSpPr>
          <p:nvPr>
            <p:ph type="title"/>
          </p:nvPr>
        </p:nvSpPr>
        <p:spPr>
          <a:xfrm>
            <a:off x="639950" y="3939902"/>
            <a:ext cx="6019612" cy="360040"/>
          </a:xfrm>
          <a:prstGeom prst="rect">
            <a:avLst/>
          </a:prstGeom>
        </p:spPr>
        <p:txBody>
          <a:bodyPr lIns="0" tIns="0" rIns="0" bIns="0" anchor="b" anchorCtr="0">
            <a:noAutofit/>
          </a:bodyPr>
          <a:lstStyle>
            <a:lvl1pPr>
              <a:lnSpc>
                <a:spcPct val="80000"/>
              </a:lnSpc>
              <a:defRPr sz="1800" b="1" i="1" kern="1200" cap="all" spc="0" baseline="0">
                <a:solidFill>
                  <a:schemeClr val="tx2"/>
                </a:solidFill>
                <a:latin typeface="+mj-lt"/>
              </a:defRPr>
            </a:lvl1pPr>
          </a:lstStyle>
          <a:p>
            <a:r>
              <a:rPr lang="en-US"/>
              <a:t>Click to edit Master title style</a:t>
            </a:r>
            <a:endParaRPr lang="en-GB" dirty="0"/>
          </a:p>
        </p:txBody>
      </p:sp>
      <p:sp>
        <p:nvSpPr>
          <p:cNvPr id="20" name="Picture Placeholder 13"/>
          <p:cNvSpPr>
            <a:spLocks noGrp="1"/>
          </p:cNvSpPr>
          <p:nvPr>
            <p:ph type="pic" sz="quarter" idx="11"/>
          </p:nvPr>
        </p:nvSpPr>
        <p:spPr>
          <a:xfrm>
            <a:off x="639950" y="843558"/>
            <a:ext cx="8504050" cy="3082313"/>
          </a:xfrm>
          <a:prstGeom prst="rect">
            <a:avLst/>
          </a:prstGeom>
          <a:solidFill>
            <a:schemeClr val="bg2"/>
          </a:solidFill>
        </p:spPr>
        <p:txBody>
          <a:bodyPr/>
          <a:lstStyle>
            <a:lvl1pPr>
              <a:defRPr>
                <a:solidFill>
                  <a:schemeClr val="tx1"/>
                </a:solidFill>
                <a:latin typeface="+mn-lt"/>
              </a:defRPr>
            </a:lvl1pPr>
          </a:lstStyle>
          <a:p>
            <a:r>
              <a:rPr lang="en-US" dirty="0"/>
              <a:t>Drag picture to placeholder or click icon to add</a:t>
            </a:r>
            <a:endParaRPr lang="en-GB" dirty="0"/>
          </a:p>
        </p:txBody>
      </p:sp>
      <p:pic>
        <p:nvPicPr>
          <p:cNvPr id="8" name="Picture 7">
            <a:extLst>
              <a:ext uri="{FF2B5EF4-FFF2-40B4-BE49-F238E27FC236}">
                <a16:creationId xmlns:a16="http://schemas.microsoft.com/office/drawing/2014/main" id="{3B36363E-8F81-49C1-9BB0-EEA18486819B}"/>
              </a:ext>
            </a:extLst>
          </p:cNvPr>
          <p:cNvPicPr>
            <a:picLocks noChangeAspect="1"/>
          </p:cNvPicPr>
          <p:nvPr userDrawn="1"/>
        </p:nvPicPr>
        <p:blipFill>
          <a:blip r:embed="rId2"/>
          <a:stretch>
            <a:fillRect/>
          </a:stretch>
        </p:blipFill>
        <p:spPr>
          <a:xfrm>
            <a:off x="6776483" y="136122"/>
            <a:ext cx="2217387" cy="427242"/>
          </a:xfrm>
          <a:prstGeom prst="rect">
            <a:avLst/>
          </a:prstGeom>
        </p:spPr>
      </p:pic>
    </p:spTree>
    <p:extLst>
      <p:ext uri="{BB962C8B-B14F-4D97-AF65-F5344CB8AC3E}">
        <p14:creationId xmlns:p14="http://schemas.microsoft.com/office/powerpoint/2010/main" val="2683169456"/>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2.xml><?xml version="1.0" encoding="utf-8"?>
<p:sldLayout xmlns:a="http://schemas.openxmlformats.org/drawingml/2006/main" xmlns:r="http://schemas.openxmlformats.org/officeDocument/2006/relationships" xmlns:p="http://schemas.openxmlformats.org/presentationml/2006/main" preserve="1" userDrawn="1">
  <p:cSld name="2_Cover_orange_1photo">
    <p:bg>
      <p:bgPr>
        <a:solidFill>
          <a:schemeClr val="tx2"/>
        </a:solidFill>
        <a:effectLst/>
      </p:bgPr>
    </p:bg>
    <p:spTree>
      <p:nvGrpSpPr>
        <p:cNvPr id="1" name=""/>
        <p:cNvGrpSpPr/>
        <p:nvPr/>
      </p:nvGrpSpPr>
      <p:grpSpPr>
        <a:xfrm>
          <a:off x="0" y="0"/>
          <a:ext cx="0" cy="0"/>
          <a:chOff x="0" y="0"/>
          <a:chExt cx="0" cy="0"/>
        </a:xfrm>
      </p:grpSpPr>
      <p:sp>
        <p:nvSpPr>
          <p:cNvPr id="14" name="Picture Placeholder 13"/>
          <p:cNvSpPr>
            <a:spLocks noGrp="1"/>
          </p:cNvSpPr>
          <p:nvPr>
            <p:ph type="pic" sz="quarter" idx="11"/>
          </p:nvPr>
        </p:nvSpPr>
        <p:spPr>
          <a:xfrm>
            <a:off x="639950" y="843558"/>
            <a:ext cx="8504050" cy="3082313"/>
          </a:xfrm>
          <a:custGeom>
            <a:avLst/>
            <a:gdLst>
              <a:gd name="connsiteX0" fmla="*/ 0 w 8487383"/>
              <a:gd name="connsiteY0" fmla="*/ 0 h 3082108"/>
              <a:gd name="connsiteX1" fmla="*/ 8487383 w 8487383"/>
              <a:gd name="connsiteY1" fmla="*/ 0 h 3082108"/>
              <a:gd name="connsiteX2" fmla="*/ 8487383 w 8487383"/>
              <a:gd name="connsiteY2" fmla="*/ 3082108 h 3082108"/>
              <a:gd name="connsiteX3" fmla="*/ 0 w 8487383"/>
              <a:gd name="connsiteY3" fmla="*/ 3082108 h 3082108"/>
              <a:gd name="connsiteX4" fmla="*/ 0 w 8487383"/>
              <a:gd name="connsiteY4" fmla="*/ 0 h 3082108"/>
              <a:gd name="connsiteX0" fmla="*/ 0 w 8487383"/>
              <a:gd name="connsiteY0" fmla="*/ 0 h 3082108"/>
              <a:gd name="connsiteX1" fmla="*/ 8487383 w 8487383"/>
              <a:gd name="connsiteY1" fmla="*/ 0 h 3082108"/>
              <a:gd name="connsiteX2" fmla="*/ 8487383 w 8487383"/>
              <a:gd name="connsiteY2" fmla="*/ 3082108 h 3082108"/>
              <a:gd name="connsiteX3" fmla="*/ 0 w 8487383"/>
              <a:gd name="connsiteY3" fmla="*/ 3082108 h 3082108"/>
              <a:gd name="connsiteX4" fmla="*/ 606 w 8487383"/>
              <a:gd name="connsiteY4" fmla="*/ 2977333 h 3082108"/>
              <a:gd name="connsiteX5" fmla="*/ 0 w 8487383"/>
              <a:gd name="connsiteY5" fmla="*/ 0 h 3082108"/>
              <a:gd name="connsiteX0" fmla="*/ 0 w 8487383"/>
              <a:gd name="connsiteY0" fmla="*/ 0 h 3082108"/>
              <a:gd name="connsiteX1" fmla="*/ 8487383 w 8487383"/>
              <a:gd name="connsiteY1" fmla="*/ 0 h 3082108"/>
              <a:gd name="connsiteX2" fmla="*/ 8487383 w 8487383"/>
              <a:gd name="connsiteY2" fmla="*/ 3082108 h 3082108"/>
              <a:gd name="connsiteX3" fmla="*/ 119669 w 8487383"/>
              <a:gd name="connsiteY3" fmla="*/ 3082108 h 3082108"/>
              <a:gd name="connsiteX4" fmla="*/ 0 w 8487383"/>
              <a:gd name="connsiteY4" fmla="*/ 3082108 h 3082108"/>
              <a:gd name="connsiteX5" fmla="*/ 606 w 8487383"/>
              <a:gd name="connsiteY5" fmla="*/ 2977333 h 3082108"/>
              <a:gd name="connsiteX6" fmla="*/ 0 w 8487383"/>
              <a:gd name="connsiteY6" fmla="*/ 0 h 3082108"/>
              <a:gd name="connsiteX0" fmla="*/ 0 w 8487383"/>
              <a:gd name="connsiteY0" fmla="*/ 0 h 3082108"/>
              <a:gd name="connsiteX1" fmla="*/ 8487383 w 8487383"/>
              <a:gd name="connsiteY1" fmla="*/ 0 h 3082108"/>
              <a:gd name="connsiteX2" fmla="*/ 8487383 w 8487383"/>
              <a:gd name="connsiteY2" fmla="*/ 3082108 h 3082108"/>
              <a:gd name="connsiteX3" fmla="*/ 119669 w 8487383"/>
              <a:gd name="connsiteY3" fmla="*/ 3082108 h 3082108"/>
              <a:gd name="connsiteX4" fmla="*/ 40481 w 8487383"/>
              <a:gd name="connsiteY4" fmla="*/ 3046389 h 3082108"/>
              <a:gd name="connsiteX5" fmla="*/ 606 w 8487383"/>
              <a:gd name="connsiteY5" fmla="*/ 2977333 h 3082108"/>
              <a:gd name="connsiteX6" fmla="*/ 0 w 8487383"/>
              <a:gd name="connsiteY6" fmla="*/ 0 h 3082108"/>
              <a:gd name="connsiteX0" fmla="*/ 0 w 8487383"/>
              <a:gd name="connsiteY0" fmla="*/ 0 h 3082108"/>
              <a:gd name="connsiteX1" fmla="*/ 8487383 w 8487383"/>
              <a:gd name="connsiteY1" fmla="*/ 0 h 3082108"/>
              <a:gd name="connsiteX2" fmla="*/ 8487383 w 8487383"/>
              <a:gd name="connsiteY2" fmla="*/ 3082108 h 3082108"/>
              <a:gd name="connsiteX3" fmla="*/ 119669 w 8487383"/>
              <a:gd name="connsiteY3" fmla="*/ 3082108 h 3082108"/>
              <a:gd name="connsiteX4" fmla="*/ 606 w 8487383"/>
              <a:gd name="connsiteY4" fmla="*/ 2977333 h 3082108"/>
              <a:gd name="connsiteX5" fmla="*/ 0 w 8487383"/>
              <a:gd name="connsiteY5" fmla="*/ 0 h 3082108"/>
              <a:gd name="connsiteX0" fmla="*/ 0 w 8487383"/>
              <a:gd name="connsiteY0" fmla="*/ 0 h 3082108"/>
              <a:gd name="connsiteX1" fmla="*/ 8487383 w 8487383"/>
              <a:gd name="connsiteY1" fmla="*/ 0 h 3082108"/>
              <a:gd name="connsiteX2" fmla="*/ 8487383 w 8487383"/>
              <a:gd name="connsiteY2" fmla="*/ 3082108 h 3082108"/>
              <a:gd name="connsiteX3" fmla="*/ 110163 w 8487383"/>
              <a:gd name="connsiteY3" fmla="*/ 3082108 h 3082108"/>
              <a:gd name="connsiteX4" fmla="*/ 606 w 8487383"/>
              <a:gd name="connsiteY4" fmla="*/ 2977333 h 3082108"/>
              <a:gd name="connsiteX5" fmla="*/ 0 w 8487383"/>
              <a:gd name="connsiteY5" fmla="*/ 0 h 3082108"/>
              <a:gd name="connsiteX0" fmla="*/ 0 w 8487383"/>
              <a:gd name="connsiteY0" fmla="*/ 0 h 3082399"/>
              <a:gd name="connsiteX1" fmla="*/ 8487383 w 8487383"/>
              <a:gd name="connsiteY1" fmla="*/ 0 h 3082399"/>
              <a:gd name="connsiteX2" fmla="*/ 8487383 w 8487383"/>
              <a:gd name="connsiteY2" fmla="*/ 3082108 h 3082399"/>
              <a:gd name="connsiteX3" fmla="*/ 110163 w 8487383"/>
              <a:gd name="connsiteY3" fmla="*/ 3082108 h 3082399"/>
              <a:gd name="connsiteX4" fmla="*/ 606 w 8487383"/>
              <a:gd name="connsiteY4" fmla="*/ 2977333 h 3082399"/>
              <a:gd name="connsiteX5" fmla="*/ 0 w 8487383"/>
              <a:gd name="connsiteY5" fmla="*/ 0 h 3082399"/>
              <a:gd name="connsiteX0" fmla="*/ 0 w 8487383"/>
              <a:gd name="connsiteY0" fmla="*/ 0 h 3082407"/>
              <a:gd name="connsiteX1" fmla="*/ 8487383 w 8487383"/>
              <a:gd name="connsiteY1" fmla="*/ 0 h 3082407"/>
              <a:gd name="connsiteX2" fmla="*/ 8487383 w 8487383"/>
              <a:gd name="connsiteY2" fmla="*/ 3082108 h 3082407"/>
              <a:gd name="connsiteX3" fmla="*/ 110163 w 8487383"/>
              <a:gd name="connsiteY3" fmla="*/ 3082108 h 3082407"/>
              <a:gd name="connsiteX4" fmla="*/ 606 w 8487383"/>
              <a:gd name="connsiteY4" fmla="*/ 2977333 h 3082407"/>
              <a:gd name="connsiteX5" fmla="*/ 0 w 8487383"/>
              <a:gd name="connsiteY5" fmla="*/ 0 h 3082407"/>
              <a:gd name="connsiteX0" fmla="*/ 0 w 8487383"/>
              <a:gd name="connsiteY0" fmla="*/ 0 h 3082407"/>
              <a:gd name="connsiteX1" fmla="*/ 8487383 w 8487383"/>
              <a:gd name="connsiteY1" fmla="*/ 0 h 3082407"/>
              <a:gd name="connsiteX2" fmla="*/ 8487383 w 8487383"/>
              <a:gd name="connsiteY2" fmla="*/ 3082108 h 3082407"/>
              <a:gd name="connsiteX3" fmla="*/ 148188 w 8487383"/>
              <a:gd name="connsiteY3" fmla="*/ 3082108 h 3082407"/>
              <a:gd name="connsiteX4" fmla="*/ 606 w 8487383"/>
              <a:gd name="connsiteY4" fmla="*/ 2977333 h 3082407"/>
              <a:gd name="connsiteX5" fmla="*/ 0 w 8487383"/>
              <a:gd name="connsiteY5" fmla="*/ 0 h 3082407"/>
              <a:gd name="connsiteX0" fmla="*/ 0 w 8487383"/>
              <a:gd name="connsiteY0" fmla="*/ 0 h 3082313"/>
              <a:gd name="connsiteX1" fmla="*/ 8487383 w 8487383"/>
              <a:gd name="connsiteY1" fmla="*/ 0 h 3082313"/>
              <a:gd name="connsiteX2" fmla="*/ 8487383 w 8487383"/>
              <a:gd name="connsiteY2" fmla="*/ 3082108 h 3082313"/>
              <a:gd name="connsiteX3" fmla="*/ 148188 w 8487383"/>
              <a:gd name="connsiteY3" fmla="*/ 3082108 h 3082313"/>
              <a:gd name="connsiteX4" fmla="*/ 2982 w 8487383"/>
              <a:gd name="connsiteY4" fmla="*/ 2941614 h 3082313"/>
              <a:gd name="connsiteX5" fmla="*/ 0 w 8487383"/>
              <a:gd name="connsiteY5" fmla="*/ 0 h 308231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8487383" h="3082313">
                <a:moveTo>
                  <a:pt x="0" y="0"/>
                </a:moveTo>
                <a:lnTo>
                  <a:pt x="8487383" y="0"/>
                </a:lnTo>
                <a:lnTo>
                  <a:pt x="8487383" y="3082108"/>
                </a:lnTo>
                <a:lnTo>
                  <a:pt x="148188" y="3082108"/>
                </a:lnTo>
                <a:cubicBezTo>
                  <a:pt x="11852" y="3087665"/>
                  <a:pt x="8606" y="2978921"/>
                  <a:pt x="2982" y="2941614"/>
                </a:cubicBezTo>
                <a:lnTo>
                  <a:pt x="0" y="0"/>
                </a:lnTo>
                <a:close/>
              </a:path>
            </a:pathLst>
          </a:custGeom>
          <a:solidFill>
            <a:schemeClr val="bg2"/>
          </a:solidFill>
        </p:spPr>
        <p:txBody>
          <a:bodyPr/>
          <a:lstStyle>
            <a:lvl1pPr>
              <a:defRPr>
                <a:solidFill>
                  <a:schemeClr val="tx1"/>
                </a:solidFill>
                <a:latin typeface="+mn-lt"/>
              </a:defRPr>
            </a:lvl1pPr>
          </a:lstStyle>
          <a:p>
            <a:r>
              <a:rPr lang="en-US" dirty="0"/>
              <a:t>Drag picture to placeholder or click icon to add</a:t>
            </a:r>
            <a:endParaRPr lang="en-GB" dirty="0"/>
          </a:p>
        </p:txBody>
      </p:sp>
      <p:cxnSp>
        <p:nvCxnSpPr>
          <p:cNvPr id="7" name="Straight Connector 6"/>
          <p:cNvCxnSpPr/>
          <p:nvPr userDrawn="1"/>
        </p:nvCxnSpPr>
        <p:spPr bwMode="auto">
          <a:xfrm>
            <a:off x="639951" y="4371950"/>
            <a:ext cx="3517272" cy="0"/>
          </a:xfrm>
          <a:prstGeom prst="line">
            <a:avLst/>
          </a:prstGeom>
          <a:solidFill>
            <a:schemeClr val="bg2"/>
          </a:solidFill>
          <a:ln w="19050" cap="flat" cmpd="sng" algn="ctr">
            <a:solidFill>
              <a:schemeClr val="bg1"/>
            </a:solidFill>
            <a:prstDash val="solid"/>
            <a:round/>
            <a:headEnd type="none" w="med" len="med"/>
            <a:tailEnd type="none" w="med" len="med"/>
          </a:ln>
          <a:effectLst/>
        </p:spPr>
      </p:cxnSp>
      <p:sp>
        <p:nvSpPr>
          <p:cNvPr id="8" name="Text Placeholder 5"/>
          <p:cNvSpPr>
            <a:spLocks noGrp="1"/>
          </p:cNvSpPr>
          <p:nvPr>
            <p:ph type="body" sz="quarter" idx="10"/>
          </p:nvPr>
        </p:nvSpPr>
        <p:spPr>
          <a:xfrm>
            <a:off x="639951" y="4443958"/>
            <a:ext cx="6164074" cy="288032"/>
          </a:xfrm>
          <a:prstGeom prst="rect">
            <a:avLst/>
          </a:prstGeom>
        </p:spPr>
        <p:txBody>
          <a:bodyPr lIns="0" tIns="0" rIns="0" bIns="0"/>
          <a:lstStyle>
            <a:lvl1pPr>
              <a:defRPr sz="1400" b="0" i="1" cap="none" baseline="0">
                <a:solidFill>
                  <a:schemeClr val="accent3"/>
                </a:solidFill>
                <a:latin typeface="Foco" panose="020B0504050202020203" pitchFamily="34" charset="0"/>
              </a:defRPr>
            </a:lvl1pPr>
            <a:lvl2pPr marL="0" indent="0">
              <a:buNone/>
              <a:defRPr sz="1600" b="0" i="1" baseline="0">
                <a:solidFill>
                  <a:schemeClr val="accent3"/>
                </a:solidFill>
                <a:latin typeface="Foco" panose="020B0504050202020203" pitchFamily="34" charset="0"/>
              </a:defRPr>
            </a:lvl2pPr>
            <a:lvl3pPr marL="134938" indent="-134938">
              <a:buFont typeface="Arial" panose="020B0604020202020204" pitchFamily="34" charset="0"/>
              <a:buChar char="•"/>
              <a:defRPr lang="de-DE" sz="1600" b="0" i="1" baseline="0" dirty="0" smtClean="0">
                <a:solidFill>
                  <a:schemeClr val="accent3"/>
                </a:solidFill>
                <a:latin typeface="Foco" panose="020B0504050202020203" pitchFamily="34" charset="0"/>
                <a:cs typeface="Arial" pitchFamily="34" charset="0"/>
              </a:defRPr>
            </a:lvl3pPr>
            <a:lvl4pPr marL="269875" indent="-134938">
              <a:defRPr sz="1600" b="0" i="1" baseline="0">
                <a:solidFill>
                  <a:schemeClr val="accent3"/>
                </a:solidFill>
                <a:latin typeface="Foco" panose="020B0504050202020203" pitchFamily="34" charset="0"/>
              </a:defRPr>
            </a:lvl4pPr>
            <a:lvl5pPr marL="409575" indent="-141288">
              <a:defRPr sz="1600" b="0" i="1" baseline="0">
                <a:solidFill>
                  <a:schemeClr val="accent3"/>
                </a:solidFill>
                <a:latin typeface="Foco" panose="020B0504050202020203" pitchFamily="34" charset="0"/>
              </a:defRPr>
            </a:lvl5pPr>
          </a:lstStyle>
          <a:p>
            <a:pPr lvl="0"/>
            <a:r>
              <a:rPr lang="en-US"/>
              <a:t>Click to edit Master text styles</a:t>
            </a:r>
          </a:p>
        </p:txBody>
      </p:sp>
      <p:sp>
        <p:nvSpPr>
          <p:cNvPr id="9" name="Titel 1"/>
          <p:cNvSpPr>
            <a:spLocks noGrp="1"/>
          </p:cNvSpPr>
          <p:nvPr>
            <p:ph type="title"/>
          </p:nvPr>
        </p:nvSpPr>
        <p:spPr>
          <a:xfrm>
            <a:off x="639950" y="3939902"/>
            <a:ext cx="6164074" cy="360040"/>
          </a:xfrm>
          <a:prstGeom prst="rect">
            <a:avLst/>
          </a:prstGeom>
        </p:spPr>
        <p:txBody>
          <a:bodyPr lIns="0" tIns="0" rIns="0" bIns="0" anchor="b" anchorCtr="0">
            <a:noAutofit/>
          </a:bodyPr>
          <a:lstStyle>
            <a:lvl1pPr>
              <a:lnSpc>
                <a:spcPct val="80000"/>
              </a:lnSpc>
              <a:defRPr sz="1800" b="1" i="1" kern="1200" cap="all" spc="0" baseline="0">
                <a:solidFill>
                  <a:schemeClr val="bg1"/>
                </a:solidFill>
                <a:latin typeface="Foco" panose="020B0504050202020203" pitchFamily="34" charset="0"/>
              </a:defRPr>
            </a:lvl1pPr>
          </a:lstStyle>
          <a:p>
            <a:r>
              <a:rPr lang="en-US"/>
              <a:t>Click to edit Master title style</a:t>
            </a:r>
            <a:endParaRPr lang="en-GB" dirty="0"/>
          </a:p>
        </p:txBody>
      </p:sp>
      <p:pic>
        <p:nvPicPr>
          <p:cNvPr id="10" name="Picture 9"/>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7657606" y="193565"/>
            <a:ext cx="1162545" cy="432000"/>
          </a:xfrm>
          <a:prstGeom prst="rect">
            <a:avLst/>
          </a:prstGeom>
        </p:spPr>
      </p:pic>
    </p:spTree>
    <p:extLst>
      <p:ext uri="{BB962C8B-B14F-4D97-AF65-F5344CB8AC3E}">
        <p14:creationId xmlns:p14="http://schemas.microsoft.com/office/powerpoint/2010/main" val="4238245219"/>
      </p:ext>
    </p:extLst>
  </p:cSld>
  <p:clrMapOvr>
    <a:overrideClrMapping bg1="lt1" tx1="dk1" bg2="lt2" tx2="dk2" accent1="accent1" accent2="accent2" accent3="accent3" accent4="accent4" accent5="accent5" accent6="accent6" hlink="hlink" folHlink="folHlink"/>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3.xml><?xml version="1.0" encoding="utf-8"?>
<p:sldLayout xmlns:a="http://schemas.openxmlformats.org/drawingml/2006/main" xmlns:r="http://schemas.openxmlformats.org/officeDocument/2006/relationships" xmlns:p="http://schemas.openxmlformats.org/presentationml/2006/main" showMasterSp="0" preserve="1" userDrawn="1">
  <p:cSld name="3_TOC_yellow">
    <p:bg>
      <p:bgRef idx="1001">
        <a:schemeClr val="bg2"/>
      </p:bgRef>
    </p:bg>
    <p:spTree>
      <p:nvGrpSpPr>
        <p:cNvPr id="1" name=""/>
        <p:cNvGrpSpPr/>
        <p:nvPr/>
      </p:nvGrpSpPr>
      <p:grpSpPr>
        <a:xfrm>
          <a:off x="0" y="0"/>
          <a:ext cx="0" cy="0"/>
          <a:chOff x="0" y="0"/>
          <a:chExt cx="0" cy="0"/>
        </a:xfrm>
      </p:grpSpPr>
      <p:pic>
        <p:nvPicPr>
          <p:cNvPr id="13" name="Picture 12"/>
          <p:cNvPicPr>
            <a:picLocks noChangeAspect="1"/>
          </p:cNvPicPr>
          <p:nvPr userDrawn="1"/>
        </p:nvPicPr>
        <p:blipFill rotWithShape="1">
          <a:blip r:embed="rId4">
            <a:extLst>
              <a:ext uri="{28A0092B-C50C-407E-A947-70E740481C1C}">
                <a14:useLocalDpi xmlns:a14="http://schemas.microsoft.com/office/drawing/2010/main" val="0"/>
              </a:ext>
            </a:extLst>
          </a:blip>
          <a:srcRect r="50580" b="35891"/>
          <a:stretch/>
        </p:blipFill>
        <p:spPr>
          <a:xfrm>
            <a:off x="4728071" y="-240071"/>
            <a:ext cx="4415929" cy="5383571"/>
          </a:xfrm>
          <a:prstGeom prst="rect">
            <a:avLst/>
          </a:prstGeom>
        </p:spPr>
      </p:pic>
      <p:graphicFrame>
        <p:nvGraphicFramePr>
          <p:cNvPr id="8" name="Object 7" hidden="1"/>
          <p:cNvGraphicFramePr>
            <a:graphicFrameLocks noChangeAspect="1"/>
          </p:cNvGraphicFramePr>
          <p:nvPr userDrawn="1">
            <p:custDataLst>
              <p:tags r:id="rId2"/>
            </p:custDataLst>
            <p:extLst>
              <p:ext uri="{D42A27DB-BD31-4B8C-83A1-F6EECF244321}">
                <p14:modId xmlns:p14="http://schemas.microsoft.com/office/powerpoint/2010/main" val="3423170943"/>
              </p:ext>
            </p:extLst>
          </p:nvPr>
        </p:nvGraphicFramePr>
        <p:xfrm>
          <a:off x="1588" y="1588"/>
          <a:ext cx="1587" cy="1587"/>
        </p:xfrm>
        <a:graphic>
          <a:graphicData uri="http://schemas.openxmlformats.org/presentationml/2006/ole">
            <mc:AlternateContent xmlns:mc="http://schemas.openxmlformats.org/markup-compatibility/2006">
              <mc:Choice xmlns:v="urn:schemas-microsoft-com:vml" Requires="v">
                <p:oleObj spid="_x0000_s361065" name="think-cell Folie" r:id="rId5" imgW="270" imgH="270" progId="TCLayout.ActiveDocument.1">
                  <p:embed/>
                </p:oleObj>
              </mc:Choice>
              <mc:Fallback>
                <p:oleObj name="think-cell Folie" r:id="rId5" imgW="270" imgH="270" progId="TCLayout.ActiveDocument.1">
                  <p:embed/>
                  <p:pic>
                    <p:nvPicPr>
                      <p:cNvPr id="0" name=""/>
                      <p:cNvPicPr/>
                      <p:nvPr/>
                    </p:nvPicPr>
                    <p:blipFill>
                      <a:blip r:embed="rId6"/>
                      <a:stretch>
                        <a:fillRect/>
                      </a:stretch>
                    </p:blipFill>
                    <p:spPr>
                      <a:xfrm>
                        <a:off x="1588" y="1588"/>
                        <a:ext cx="1587" cy="1587"/>
                      </a:xfrm>
                      <a:prstGeom prst="rect">
                        <a:avLst/>
                      </a:prstGeom>
                    </p:spPr>
                  </p:pic>
                </p:oleObj>
              </mc:Fallback>
            </mc:AlternateContent>
          </a:graphicData>
        </a:graphic>
      </p:graphicFrame>
      <p:sp>
        <p:nvSpPr>
          <p:cNvPr id="7" name="Text Placeholder 5"/>
          <p:cNvSpPr>
            <a:spLocks noGrp="1"/>
          </p:cNvSpPr>
          <p:nvPr>
            <p:ph type="body" sz="quarter" idx="21"/>
          </p:nvPr>
        </p:nvSpPr>
        <p:spPr>
          <a:xfrm>
            <a:off x="648000" y="1284116"/>
            <a:ext cx="4104134" cy="2880593"/>
          </a:xfrm>
          <a:prstGeom prst="rect">
            <a:avLst/>
          </a:prstGeom>
        </p:spPr>
        <p:txBody>
          <a:bodyPr lIns="0" tIns="0" rIns="0" bIns="0"/>
          <a:lstStyle>
            <a:lvl1pPr marL="228600" indent="-228600">
              <a:buClr>
                <a:schemeClr val="bg1"/>
              </a:buClr>
              <a:buFont typeface="+mj-lt"/>
              <a:buAutoNum type="arabicPeriod"/>
              <a:defRPr sz="1600" b="1" i="1" cap="none" baseline="0">
                <a:solidFill>
                  <a:schemeClr val="bg1"/>
                </a:solidFill>
                <a:latin typeface="Foco"/>
              </a:defRPr>
            </a:lvl1pPr>
            <a:lvl2pPr marL="355600" indent="-120650">
              <a:buClr>
                <a:schemeClr val="bg1"/>
              </a:buClr>
              <a:buSzPct val="90000"/>
              <a:buFont typeface="Courier New" panose="02070309020205020404" pitchFamily="49" charset="0"/>
              <a:buChar char="o"/>
              <a:defRPr baseline="0">
                <a:solidFill>
                  <a:schemeClr val="bg1"/>
                </a:solidFill>
                <a:latin typeface="Foco Light" panose="020B0304050202020203" pitchFamily="34" charset="0"/>
              </a:defRPr>
            </a:lvl2pPr>
            <a:lvl3pPr marL="490538" indent="-127000">
              <a:buClr>
                <a:schemeClr val="bg1"/>
              </a:buClr>
              <a:buFont typeface="Arial" panose="020B0604020202020204" pitchFamily="34" charset="0"/>
              <a:buChar char="–"/>
              <a:defRPr baseline="0">
                <a:solidFill>
                  <a:schemeClr val="bg1"/>
                </a:solidFill>
                <a:latin typeface="Foco Light" panose="020B0304050202020203" pitchFamily="34" charset="0"/>
              </a:defRPr>
            </a:lvl3pPr>
            <a:lvl4pPr marL="576263" indent="-171450">
              <a:buFont typeface="Interstate Regular" panose="02000503020000020004" charset="0"/>
              <a:buChar char="—"/>
              <a:defRPr>
                <a:latin typeface="Interstate Regular" panose="02000503020000020004" pitchFamily="2" charset="0"/>
              </a:defRPr>
            </a:lvl4pPr>
            <a:lvl5pPr marL="269875" indent="-123825">
              <a:buFont typeface="Arial" panose="020B0604020202020204" pitchFamily="34" charset="0"/>
              <a:buChar char="–"/>
              <a:defRPr>
                <a:latin typeface="Interstate Regular" panose="02000503020000020004" pitchFamily="2" charset="0"/>
              </a:defRPr>
            </a:lvl5pPr>
            <a:lvl6pPr marL="412750" indent="-127000">
              <a:defRPr sz="1000" baseline="0">
                <a:solidFill>
                  <a:schemeClr val="tx2"/>
                </a:solidFill>
                <a:latin typeface="Interstate Regular" panose="02000503020000020004" pitchFamily="2" charset="0"/>
              </a:defRPr>
            </a:lvl6pPr>
          </a:lstStyle>
          <a:p>
            <a:pPr lvl="0"/>
            <a:r>
              <a:rPr lang="en-US" noProof="0" dirty="0"/>
              <a:t>Click to edit Master text styles</a:t>
            </a:r>
          </a:p>
          <a:p>
            <a:pPr lvl="1"/>
            <a:r>
              <a:rPr lang="en-US" noProof="0" dirty="0"/>
              <a:t>Second level</a:t>
            </a:r>
          </a:p>
          <a:p>
            <a:pPr lvl="2"/>
            <a:r>
              <a:rPr lang="en-US" noProof="0" dirty="0"/>
              <a:t>Third level</a:t>
            </a:r>
          </a:p>
        </p:txBody>
      </p:sp>
      <p:sp>
        <p:nvSpPr>
          <p:cNvPr id="11" name="Title Placeholder 8"/>
          <p:cNvSpPr>
            <a:spLocks noGrp="1"/>
          </p:cNvSpPr>
          <p:nvPr>
            <p:ph type="title" hasCustomPrompt="1"/>
          </p:nvPr>
        </p:nvSpPr>
        <p:spPr>
          <a:xfrm>
            <a:off x="648000" y="339264"/>
            <a:ext cx="7560518" cy="558563"/>
          </a:xfrm>
          <a:prstGeom prst="rect">
            <a:avLst/>
          </a:prstGeom>
        </p:spPr>
        <p:txBody>
          <a:bodyPr vert="horz" lIns="0" tIns="0" rIns="0" bIns="0" rtlCol="0" anchor="b" anchorCtr="0">
            <a:noAutofit/>
          </a:bodyPr>
          <a:lstStyle>
            <a:lvl1pPr>
              <a:defRPr sz="3000" i="1" cap="all" baseline="0">
                <a:solidFill>
                  <a:schemeClr val="tx1"/>
                </a:solidFill>
                <a:latin typeface="+mj-lt"/>
              </a:defRPr>
            </a:lvl1pPr>
          </a:lstStyle>
          <a:p>
            <a:r>
              <a:rPr lang="en-GB" dirty="0"/>
              <a:t>Contents</a:t>
            </a:r>
            <a:endParaRPr lang="en-GB" noProof="0" dirty="0"/>
          </a:p>
        </p:txBody>
      </p:sp>
      <p:pic>
        <p:nvPicPr>
          <p:cNvPr id="12" name="Picture 11"/>
          <p:cNvPicPr>
            <a:picLocks noChangeAspect="1"/>
          </p:cNvPicPr>
          <p:nvPr userDrawn="1"/>
        </p:nvPicPr>
        <p:blipFill>
          <a:blip r:embed="rId7">
            <a:extLst>
              <a:ext uri="{28A0092B-C50C-407E-A947-70E740481C1C}">
                <a14:useLocalDpi xmlns:a14="http://schemas.microsoft.com/office/drawing/2010/main" val="0"/>
              </a:ext>
            </a:extLst>
          </a:blip>
          <a:stretch>
            <a:fillRect/>
          </a:stretch>
        </p:blipFill>
        <p:spPr>
          <a:xfrm>
            <a:off x="8049041" y="474545"/>
            <a:ext cx="775030" cy="288000"/>
          </a:xfrm>
          <a:prstGeom prst="rect">
            <a:avLst/>
          </a:prstGeom>
        </p:spPr>
      </p:pic>
    </p:spTree>
    <p:extLst>
      <p:ext uri="{BB962C8B-B14F-4D97-AF65-F5344CB8AC3E}">
        <p14:creationId xmlns:p14="http://schemas.microsoft.com/office/powerpoint/2010/main" val="1716134051"/>
      </p:ext>
    </p:extLst>
  </p:cSld>
  <p:clrMapOvr>
    <a:overrideClrMapping bg1="dk1" tx1="lt1" bg2="dk2" tx2="lt2" accent1="accent1" accent2="accent2" accent3="accent3" accent4="accent4" accent5="accent5" accent6="accent6" hlink="hlink" folHlink="folHlink"/>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4.xml><?xml version="1.0" encoding="utf-8"?>
<p:sldLayout xmlns:a="http://schemas.openxmlformats.org/drawingml/2006/main" xmlns:r="http://schemas.openxmlformats.org/officeDocument/2006/relationships" xmlns:p="http://schemas.openxmlformats.org/presentationml/2006/main" preserve="1" userDrawn="1">
  <p:cSld name="4_Divider_2">
    <p:spTree>
      <p:nvGrpSpPr>
        <p:cNvPr id="1" name=""/>
        <p:cNvGrpSpPr/>
        <p:nvPr/>
      </p:nvGrpSpPr>
      <p:grpSpPr>
        <a:xfrm>
          <a:off x="0" y="0"/>
          <a:ext cx="0" cy="0"/>
          <a:chOff x="0" y="0"/>
          <a:chExt cx="0" cy="0"/>
        </a:xfrm>
      </p:grpSpPr>
      <p:sp>
        <p:nvSpPr>
          <p:cNvPr id="8" name="Picture Placeholder 7"/>
          <p:cNvSpPr>
            <a:spLocks noGrp="1"/>
          </p:cNvSpPr>
          <p:nvPr>
            <p:ph type="pic" sz="quarter" idx="16" hasCustomPrompt="1"/>
          </p:nvPr>
        </p:nvSpPr>
        <p:spPr>
          <a:xfrm>
            <a:off x="0" y="555625"/>
            <a:ext cx="9144000" cy="4587875"/>
          </a:xfrm>
          <a:prstGeom prst="rect">
            <a:avLst/>
          </a:prstGeom>
          <a:solidFill>
            <a:schemeClr val="bg2"/>
          </a:solidFill>
        </p:spPr>
        <p:txBody>
          <a:bodyPr/>
          <a:lstStyle>
            <a:lvl1pPr>
              <a:defRPr cap="none">
                <a:latin typeface="+mj-lt"/>
              </a:defRPr>
            </a:lvl1pPr>
          </a:lstStyle>
          <a:p>
            <a:r>
              <a:rPr lang="en-GB" dirty="0"/>
              <a:t>Click to add picture</a:t>
            </a:r>
            <a:endParaRPr lang="de-CH" dirty="0"/>
          </a:p>
        </p:txBody>
      </p:sp>
      <p:sp>
        <p:nvSpPr>
          <p:cNvPr id="7" name="Text Placeholder 2"/>
          <p:cNvSpPr>
            <a:spLocks noGrp="1"/>
          </p:cNvSpPr>
          <p:nvPr>
            <p:ph type="body" sz="quarter" idx="17" hasCustomPrompt="1"/>
          </p:nvPr>
        </p:nvSpPr>
        <p:spPr>
          <a:xfrm flipH="1">
            <a:off x="2485380" y="3003550"/>
            <a:ext cx="6658620" cy="1735514"/>
          </a:xfrm>
          <a:prstGeom prst="round1Rect">
            <a:avLst>
              <a:gd name="adj" fmla="val 8984"/>
            </a:avLst>
          </a:prstGeom>
          <a:solidFill>
            <a:srgbClr val="FFFFFF">
              <a:alpha val="69804"/>
            </a:srgbClr>
          </a:solidFill>
        </p:spPr>
        <p:txBody>
          <a:bodyPr lIns="216000" tIns="0" rIns="360000" bIns="0" anchor="ctr"/>
          <a:lstStyle>
            <a:lvl1pPr>
              <a:lnSpc>
                <a:spcPct val="80000"/>
              </a:lnSpc>
              <a:spcAft>
                <a:spcPts val="0"/>
              </a:spcAft>
              <a:defRPr sz="2400" b="1" i="1" kern="1200" cap="all" spc="0" baseline="0">
                <a:latin typeface="+mj-lt"/>
              </a:defRPr>
            </a:lvl1pPr>
            <a:lvl2pPr marL="0" indent="0">
              <a:spcBef>
                <a:spcPts val="300"/>
              </a:spcBef>
              <a:spcAft>
                <a:spcPts val="300"/>
              </a:spcAft>
              <a:buNone/>
              <a:defRPr b="1" i="0" cap="none" baseline="0">
                <a:latin typeface="+mj-lt"/>
              </a:defRPr>
            </a:lvl2pPr>
            <a:lvl3pPr marL="0" indent="0">
              <a:buFont typeface="Arial" pitchFamily="34" charset="0"/>
              <a:buNone/>
              <a:defRPr b="0" baseline="0">
                <a:latin typeface="Foco Light" panose="020B0304050202020203" pitchFamily="34" charset="0"/>
              </a:defRPr>
            </a:lvl3pPr>
            <a:lvl4pPr marL="134938" indent="-123825">
              <a:buClr>
                <a:schemeClr val="tx2"/>
              </a:buClr>
              <a:buSzPct val="90000"/>
              <a:buFont typeface="Courier New" panose="02070309020205020404" pitchFamily="49" charset="0"/>
              <a:buChar char="o"/>
              <a:defRPr b="0" baseline="0">
                <a:latin typeface="Foco Light" panose="020B0304050202020203" pitchFamily="34" charset="0"/>
              </a:defRPr>
            </a:lvl4pPr>
            <a:lvl5pPr marL="279400" indent="-138113">
              <a:defRPr b="0" baseline="0">
                <a:latin typeface="Foco Light" panose="020B0304050202020203" pitchFamily="34" charset="0"/>
              </a:defRPr>
            </a:lvl5pPr>
          </a:lstStyle>
          <a:p>
            <a:pPr lvl="0"/>
            <a:r>
              <a:rPr lang="en-GB" dirty="0"/>
              <a:t>Click to edit master text styles</a:t>
            </a:r>
          </a:p>
          <a:p>
            <a:pPr lvl="1"/>
            <a:r>
              <a:rPr lang="en-GB" dirty="0"/>
              <a:t>Second Level</a:t>
            </a:r>
          </a:p>
          <a:p>
            <a:pPr lvl="2"/>
            <a:r>
              <a:rPr lang="en-GB" dirty="0"/>
              <a:t>Third level</a:t>
            </a:r>
          </a:p>
          <a:p>
            <a:pPr lvl="3"/>
            <a:r>
              <a:rPr lang="en-GB" dirty="0"/>
              <a:t>Fourth level</a:t>
            </a:r>
          </a:p>
          <a:p>
            <a:pPr lvl="4"/>
            <a:r>
              <a:rPr lang="en-GB" dirty="0"/>
              <a:t>Fifth level</a:t>
            </a:r>
          </a:p>
        </p:txBody>
      </p:sp>
      <p:pic>
        <p:nvPicPr>
          <p:cNvPr id="6" name="Picture 5"/>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8239788" y="193565"/>
            <a:ext cx="581273" cy="216000"/>
          </a:xfrm>
          <a:prstGeom prst="rect">
            <a:avLst/>
          </a:prstGeom>
        </p:spPr>
      </p:pic>
    </p:spTree>
    <p:extLst>
      <p:ext uri="{BB962C8B-B14F-4D97-AF65-F5344CB8AC3E}">
        <p14:creationId xmlns:p14="http://schemas.microsoft.com/office/powerpoint/2010/main" val="4269117554"/>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5.xml><?xml version="1.0" encoding="utf-8"?>
<p:sldLayout xmlns:a="http://schemas.openxmlformats.org/drawingml/2006/main" xmlns:r="http://schemas.openxmlformats.org/officeDocument/2006/relationships" xmlns:p="http://schemas.openxmlformats.org/presentationml/2006/main" preserve="1" userDrawn="1">
  <p:cSld name="4_Divider_3">
    <p:spTree>
      <p:nvGrpSpPr>
        <p:cNvPr id="1" name=""/>
        <p:cNvGrpSpPr/>
        <p:nvPr/>
      </p:nvGrpSpPr>
      <p:grpSpPr>
        <a:xfrm>
          <a:off x="0" y="0"/>
          <a:ext cx="0" cy="0"/>
          <a:chOff x="0" y="0"/>
          <a:chExt cx="0" cy="0"/>
        </a:xfrm>
      </p:grpSpPr>
      <p:graphicFrame>
        <p:nvGraphicFramePr>
          <p:cNvPr id="2" name="Object 1" hidden="1"/>
          <p:cNvGraphicFramePr>
            <a:graphicFrameLocks noChangeAspect="1"/>
          </p:cNvGraphicFramePr>
          <p:nvPr userDrawn="1">
            <p:custDataLst>
              <p:tags r:id="rId2"/>
            </p:custDataLst>
            <p:extLst>
              <p:ext uri="{D42A27DB-BD31-4B8C-83A1-F6EECF244321}">
                <p14:modId xmlns:p14="http://schemas.microsoft.com/office/powerpoint/2010/main" val="4118092982"/>
              </p:ext>
            </p:extLst>
          </p:nvPr>
        </p:nvGraphicFramePr>
        <p:xfrm>
          <a:off x="1588" y="1588"/>
          <a:ext cx="1587" cy="1587"/>
        </p:xfrm>
        <a:graphic>
          <a:graphicData uri="http://schemas.openxmlformats.org/presentationml/2006/ole">
            <mc:AlternateContent xmlns:mc="http://schemas.openxmlformats.org/markup-compatibility/2006">
              <mc:Choice xmlns:v="urn:schemas-microsoft-com:vml" Requires="v">
                <p:oleObj spid="_x0000_s360133" name="think-cell Folie" r:id="rId4" imgW="216" imgH="216" progId="TCLayout.ActiveDocument.1">
                  <p:embed/>
                </p:oleObj>
              </mc:Choice>
              <mc:Fallback>
                <p:oleObj name="think-cell Folie" r:id="rId4" imgW="216" imgH="216" progId="TCLayout.ActiveDocument.1">
                  <p:embed/>
                  <p:pic>
                    <p:nvPicPr>
                      <p:cNvPr id="0" name=""/>
                      <p:cNvPicPr/>
                      <p:nvPr/>
                    </p:nvPicPr>
                    <p:blipFill>
                      <a:blip r:embed="rId5"/>
                      <a:stretch>
                        <a:fillRect/>
                      </a:stretch>
                    </p:blipFill>
                    <p:spPr>
                      <a:xfrm>
                        <a:off x="1588" y="1588"/>
                        <a:ext cx="1587" cy="1587"/>
                      </a:xfrm>
                      <a:prstGeom prst="rect">
                        <a:avLst/>
                      </a:prstGeom>
                    </p:spPr>
                  </p:pic>
                </p:oleObj>
              </mc:Fallback>
            </mc:AlternateContent>
          </a:graphicData>
        </a:graphic>
      </p:graphicFrame>
      <p:sp>
        <p:nvSpPr>
          <p:cNvPr id="5" name="Picture Placeholder 3"/>
          <p:cNvSpPr>
            <a:spLocks noGrp="1"/>
          </p:cNvSpPr>
          <p:nvPr>
            <p:ph type="pic" sz="quarter" idx="13" hasCustomPrompt="1"/>
          </p:nvPr>
        </p:nvSpPr>
        <p:spPr>
          <a:xfrm>
            <a:off x="0" y="915526"/>
            <a:ext cx="9144000" cy="4227974"/>
          </a:xfrm>
          <a:prstGeom prst="rect">
            <a:avLst/>
          </a:prstGeom>
          <a:solidFill>
            <a:schemeClr val="bg1">
              <a:lumMod val="85000"/>
            </a:schemeClr>
          </a:solidFill>
          <a:ln>
            <a:noFill/>
          </a:ln>
        </p:spPr>
        <p:txBody>
          <a:bodyPr/>
          <a:lstStyle>
            <a:lvl1pPr>
              <a:defRPr cap="none">
                <a:latin typeface="+mj-lt"/>
              </a:defRPr>
            </a:lvl1pPr>
          </a:lstStyle>
          <a:p>
            <a:r>
              <a:rPr lang="en-US" dirty="0"/>
              <a:t>Click Icon to add picture</a:t>
            </a:r>
            <a:endParaRPr lang="en-GB" dirty="0"/>
          </a:p>
        </p:txBody>
      </p:sp>
      <p:sp>
        <p:nvSpPr>
          <p:cNvPr id="9" name="Text Placeholder 8"/>
          <p:cNvSpPr>
            <a:spLocks noGrp="1"/>
          </p:cNvSpPr>
          <p:nvPr>
            <p:ph type="body" sz="quarter" idx="18" hasCustomPrompt="1"/>
          </p:nvPr>
        </p:nvSpPr>
        <p:spPr>
          <a:xfrm>
            <a:off x="0" y="555526"/>
            <a:ext cx="9144000" cy="360000"/>
          </a:xfrm>
          <a:prstGeom prst="rect">
            <a:avLst/>
          </a:prstGeom>
          <a:solidFill>
            <a:schemeClr val="tx2"/>
          </a:solidFill>
        </p:spPr>
        <p:txBody>
          <a:bodyPr lIns="324000" rIns="1080000" anchor="ctr" anchorCtr="0"/>
          <a:lstStyle>
            <a:lvl1pPr>
              <a:defRPr sz="1200" i="1" cap="none" baseline="0">
                <a:solidFill>
                  <a:schemeClr val="bg1"/>
                </a:solidFill>
                <a:latin typeface="Foco"/>
              </a:defRPr>
            </a:lvl1pPr>
            <a:lvl2pPr>
              <a:defRPr baseline="0">
                <a:solidFill>
                  <a:schemeClr val="bg1"/>
                </a:solidFill>
              </a:defRPr>
            </a:lvl2pPr>
            <a:lvl3pPr>
              <a:defRPr baseline="0">
                <a:solidFill>
                  <a:schemeClr val="bg1"/>
                </a:solidFill>
              </a:defRPr>
            </a:lvl3pPr>
            <a:lvl4pPr>
              <a:defRPr baseline="0">
                <a:solidFill>
                  <a:schemeClr val="bg1"/>
                </a:solidFill>
              </a:defRPr>
            </a:lvl4pPr>
            <a:lvl5pPr>
              <a:defRPr baseline="0">
                <a:solidFill>
                  <a:schemeClr val="bg1"/>
                </a:solidFill>
              </a:defRPr>
            </a:lvl5pPr>
          </a:lstStyle>
          <a:p>
            <a:pPr lvl="0"/>
            <a:r>
              <a:rPr lang="en-GB" noProof="0" dirty="0"/>
              <a:t>Click to edit master text styles</a:t>
            </a:r>
          </a:p>
        </p:txBody>
      </p:sp>
      <p:sp>
        <p:nvSpPr>
          <p:cNvPr id="7" name="Text Placeholder 2"/>
          <p:cNvSpPr>
            <a:spLocks noGrp="1"/>
          </p:cNvSpPr>
          <p:nvPr>
            <p:ph type="body" sz="quarter" idx="17" hasCustomPrompt="1"/>
          </p:nvPr>
        </p:nvSpPr>
        <p:spPr>
          <a:xfrm flipH="1">
            <a:off x="2485380" y="3003550"/>
            <a:ext cx="6658620" cy="1735514"/>
          </a:xfrm>
          <a:prstGeom prst="round1Rect">
            <a:avLst>
              <a:gd name="adj" fmla="val 8984"/>
            </a:avLst>
          </a:prstGeom>
          <a:solidFill>
            <a:srgbClr val="FFFFFF">
              <a:alpha val="69804"/>
            </a:srgbClr>
          </a:solidFill>
        </p:spPr>
        <p:txBody>
          <a:bodyPr lIns="216000" tIns="0" rIns="360000" bIns="0" anchor="ctr"/>
          <a:lstStyle>
            <a:lvl1pPr>
              <a:lnSpc>
                <a:spcPct val="80000"/>
              </a:lnSpc>
              <a:spcAft>
                <a:spcPts val="0"/>
              </a:spcAft>
              <a:defRPr sz="2400" b="1" i="1" kern="1200" cap="all" spc="0" baseline="0">
                <a:latin typeface="+mj-lt"/>
              </a:defRPr>
            </a:lvl1pPr>
            <a:lvl2pPr marL="0" indent="0">
              <a:spcBef>
                <a:spcPts val="300"/>
              </a:spcBef>
              <a:spcAft>
                <a:spcPts val="300"/>
              </a:spcAft>
              <a:buNone/>
              <a:defRPr b="1" i="0" cap="none" baseline="0">
                <a:latin typeface="+mj-lt"/>
              </a:defRPr>
            </a:lvl2pPr>
            <a:lvl3pPr marL="0" indent="0">
              <a:buFont typeface="Arial" pitchFamily="34" charset="0"/>
              <a:buNone/>
              <a:defRPr b="0" baseline="0">
                <a:latin typeface="Foco Light" panose="020B0304050202020203" pitchFamily="34" charset="0"/>
              </a:defRPr>
            </a:lvl3pPr>
            <a:lvl4pPr marL="134938" indent="-123825">
              <a:buClr>
                <a:schemeClr val="tx2"/>
              </a:buClr>
              <a:buSzPct val="90000"/>
              <a:buFont typeface="Courier New" panose="02070309020205020404" pitchFamily="49" charset="0"/>
              <a:buChar char="o"/>
              <a:defRPr b="0" baseline="0">
                <a:latin typeface="Foco Light" panose="020B0304050202020203" pitchFamily="34" charset="0"/>
              </a:defRPr>
            </a:lvl4pPr>
            <a:lvl5pPr marL="279400" indent="-138113">
              <a:defRPr b="0" baseline="0">
                <a:latin typeface="Foco Light" panose="020B0304050202020203" pitchFamily="34" charset="0"/>
              </a:defRPr>
            </a:lvl5pPr>
          </a:lstStyle>
          <a:p>
            <a:pPr lvl="0"/>
            <a:r>
              <a:rPr lang="en-GB" dirty="0"/>
              <a:t>Click to edit master text styles</a:t>
            </a:r>
          </a:p>
          <a:p>
            <a:pPr lvl="1"/>
            <a:r>
              <a:rPr lang="en-GB" dirty="0"/>
              <a:t>Second Level</a:t>
            </a:r>
          </a:p>
          <a:p>
            <a:pPr lvl="2"/>
            <a:r>
              <a:rPr lang="en-GB" dirty="0"/>
              <a:t>Third level</a:t>
            </a:r>
          </a:p>
          <a:p>
            <a:pPr lvl="3"/>
            <a:r>
              <a:rPr lang="en-GB" dirty="0"/>
              <a:t>Fourth level</a:t>
            </a:r>
          </a:p>
          <a:p>
            <a:pPr lvl="4"/>
            <a:r>
              <a:rPr lang="en-GB" dirty="0"/>
              <a:t>Fifth level</a:t>
            </a:r>
          </a:p>
        </p:txBody>
      </p:sp>
      <p:pic>
        <p:nvPicPr>
          <p:cNvPr id="10" name="Picture 9"/>
          <p:cNvPicPr>
            <a:picLocks noChangeAspect="1"/>
          </p:cNvPicPr>
          <p:nvPr userDrawn="1"/>
        </p:nvPicPr>
        <p:blipFill>
          <a:blip r:embed="rId6">
            <a:extLst>
              <a:ext uri="{28A0092B-C50C-407E-A947-70E740481C1C}">
                <a14:useLocalDpi xmlns:a14="http://schemas.microsoft.com/office/drawing/2010/main" val="0"/>
              </a:ext>
            </a:extLst>
          </a:blip>
          <a:stretch>
            <a:fillRect/>
          </a:stretch>
        </p:blipFill>
        <p:spPr>
          <a:xfrm>
            <a:off x="8239788" y="193565"/>
            <a:ext cx="581273" cy="216000"/>
          </a:xfrm>
          <a:prstGeom prst="rect">
            <a:avLst/>
          </a:prstGeom>
        </p:spPr>
      </p:pic>
    </p:spTree>
    <p:extLst>
      <p:ext uri="{BB962C8B-B14F-4D97-AF65-F5344CB8AC3E}">
        <p14:creationId xmlns:p14="http://schemas.microsoft.com/office/powerpoint/2010/main" val="3839433152"/>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6.xml><?xml version="1.0" encoding="utf-8"?>
<p:sldLayout xmlns:a="http://schemas.openxmlformats.org/drawingml/2006/main" xmlns:r="http://schemas.openxmlformats.org/officeDocument/2006/relationships" xmlns:p="http://schemas.openxmlformats.org/presentationml/2006/main" preserve="1" userDrawn="1">
  <p:cSld name="4_Divider_4">
    <p:spTree>
      <p:nvGrpSpPr>
        <p:cNvPr id="1" name=""/>
        <p:cNvGrpSpPr/>
        <p:nvPr/>
      </p:nvGrpSpPr>
      <p:grpSpPr>
        <a:xfrm>
          <a:off x="0" y="0"/>
          <a:ext cx="0" cy="0"/>
          <a:chOff x="0" y="0"/>
          <a:chExt cx="0" cy="0"/>
        </a:xfrm>
      </p:grpSpPr>
      <p:sp>
        <p:nvSpPr>
          <p:cNvPr id="5" name="Picture Placeholder 3"/>
          <p:cNvSpPr>
            <a:spLocks noGrp="1"/>
          </p:cNvSpPr>
          <p:nvPr>
            <p:ph type="pic" sz="quarter" idx="13"/>
          </p:nvPr>
        </p:nvSpPr>
        <p:spPr>
          <a:xfrm>
            <a:off x="0" y="0"/>
            <a:ext cx="9144000" cy="5143500"/>
          </a:xfrm>
          <a:prstGeom prst="rect">
            <a:avLst/>
          </a:prstGeom>
          <a:solidFill>
            <a:schemeClr val="bg1">
              <a:lumMod val="85000"/>
            </a:schemeClr>
          </a:solidFill>
          <a:ln>
            <a:noFill/>
          </a:ln>
        </p:spPr>
        <p:txBody>
          <a:bodyPr/>
          <a:lstStyle>
            <a:lvl1pPr>
              <a:defRPr cap="none">
                <a:latin typeface="+mj-lt"/>
              </a:defRPr>
            </a:lvl1pPr>
          </a:lstStyle>
          <a:p>
            <a:r>
              <a:rPr lang="en-US" dirty="0"/>
              <a:t>Drag picture to placeholder or click icon to add</a:t>
            </a:r>
            <a:endParaRPr lang="en-GB" dirty="0"/>
          </a:p>
        </p:txBody>
      </p:sp>
      <p:sp>
        <p:nvSpPr>
          <p:cNvPr id="4" name="Text Placeholder 2"/>
          <p:cNvSpPr>
            <a:spLocks noGrp="1"/>
          </p:cNvSpPr>
          <p:nvPr>
            <p:ph type="body" sz="quarter" idx="17" hasCustomPrompt="1"/>
          </p:nvPr>
        </p:nvSpPr>
        <p:spPr>
          <a:xfrm flipH="1">
            <a:off x="2485380" y="3003550"/>
            <a:ext cx="6658620" cy="1735514"/>
          </a:xfrm>
          <a:prstGeom prst="round1Rect">
            <a:avLst>
              <a:gd name="adj" fmla="val 8984"/>
            </a:avLst>
          </a:prstGeom>
          <a:solidFill>
            <a:srgbClr val="FFFFFF">
              <a:alpha val="69804"/>
            </a:srgbClr>
          </a:solidFill>
        </p:spPr>
        <p:txBody>
          <a:bodyPr lIns="216000" tIns="0" rIns="360000" bIns="0" anchor="ctr"/>
          <a:lstStyle>
            <a:lvl1pPr>
              <a:lnSpc>
                <a:spcPct val="80000"/>
              </a:lnSpc>
              <a:spcAft>
                <a:spcPts val="0"/>
              </a:spcAft>
              <a:defRPr sz="2400" b="1" i="1" kern="1200" cap="all" spc="0" baseline="0">
                <a:latin typeface="+mj-lt"/>
              </a:defRPr>
            </a:lvl1pPr>
            <a:lvl2pPr marL="0" indent="0">
              <a:spcBef>
                <a:spcPts val="300"/>
              </a:spcBef>
              <a:spcAft>
                <a:spcPts val="300"/>
              </a:spcAft>
              <a:buNone/>
              <a:defRPr b="1" i="0" cap="none" baseline="0">
                <a:latin typeface="+mj-lt"/>
              </a:defRPr>
            </a:lvl2pPr>
            <a:lvl3pPr marL="0" indent="0">
              <a:buFont typeface="Arial" pitchFamily="34" charset="0"/>
              <a:buNone/>
              <a:defRPr b="0" baseline="0">
                <a:latin typeface="Foco Light" panose="020B0304050202020203" pitchFamily="34" charset="0"/>
              </a:defRPr>
            </a:lvl3pPr>
            <a:lvl4pPr marL="134938" indent="-123825">
              <a:buClr>
                <a:schemeClr val="tx2"/>
              </a:buClr>
              <a:buSzPct val="90000"/>
              <a:buFont typeface="Courier New" panose="02070309020205020404" pitchFamily="49" charset="0"/>
              <a:buChar char="o"/>
              <a:defRPr b="0" baseline="0">
                <a:latin typeface="Foco Light" panose="020B0304050202020203" pitchFamily="34" charset="0"/>
              </a:defRPr>
            </a:lvl4pPr>
            <a:lvl5pPr marL="279400" indent="-138113">
              <a:defRPr b="0" baseline="0">
                <a:latin typeface="Foco Light" panose="020B0304050202020203" pitchFamily="34" charset="0"/>
              </a:defRPr>
            </a:lvl5pPr>
          </a:lstStyle>
          <a:p>
            <a:pPr lvl="0"/>
            <a:r>
              <a:rPr lang="en-GB" dirty="0"/>
              <a:t>Click to edit master text styles</a:t>
            </a:r>
          </a:p>
          <a:p>
            <a:pPr lvl="1"/>
            <a:r>
              <a:rPr lang="en-GB" dirty="0"/>
              <a:t>Second Level</a:t>
            </a:r>
          </a:p>
          <a:p>
            <a:pPr lvl="2"/>
            <a:r>
              <a:rPr lang="en-GB" dirty="0"/>
              <a:t>Third level</a:t>
            </a:r>
          </a:p>
          <a:p>
            <a:pPr lvl="3"/>
            <a:r>
              <a:rPr lang="en-GB" dirty="0"/>
              <a:t>Fourth level</a:t>
            </a:r>
          </a:p>
          <a:p>
            <a:pPr lvl="4"/>
            <a:r>
              <a:rPr lang="en-GB" dirty="0"/>
              <a:t>Fifth level</a:t>
            </a:r>
          </a:p>
        </p:txBody>
      </p:sp>
    </p:spTree>
    <p:extLst>
      <p:ext uri="{BB962C8B-B14F-4D97-AF65-F5344CB8AC3E}">
        <p14:creationId xmlns:p14="http://schemas.microsoft.com/office/powerpoint/2010/main" val="4227208365"/>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7.xml><?xml version="1.0" encoding="utf-8"?>
<p:sldLayout xmlns:a="http://schemas.openxmlformats.org/drawingml/2006/main" xmlns:r="http://schemas.openxmlformats.org/officeDocument/2006/relationships" xmlns:p="http://schemas.openxmlformats.org/presentationml/2006/main" preserve="1" userDrawn="1">
  <p:cSld name="6_Closing_2">
    <p:bg>
      <p:bgPr>
        <a:solidFill>
          <a:schemeClr val="bg1"/>
        </a:solidFill>
        <a:effectLst/>
      </p:bgPr>
    </p:bg>
    <p:spTree>
      <p:nvGrpSpPr>
        <p:cNvPr id="1" name=""/>
        <p:cNvGrpSpPr/>
        <p:nvPr/>
      </p:nvGrpSpPr>
      <p:grpSpPr>
        <a:xfrm>
          <a:off x="0" y="0"/>
          <a:ext cx="0" cy="0"/>
          <a:chOff x="0" y="0"/>
          <a:chExt cx="0" cy="0"/>
        </a:xfrm>
      </p:grpSpPr>
      <p:sp>
        <p:nvSpPr>
          <p:cNvPr id="2" name="TextBox 1"/>
          <p:cNvSpPr txBox="1"/>
          <p:nvPr userDrawn="1"/>
        </p:nvSpPr>
        <p:spPr>
          <a:xfrm>
            <a:off x="307752" y="3444036"/>
            <a:ext cx="4667902" cy="492443"/>
          </a:xfrm>
          <a:prstGeom prst="rect">
            <a:avLst/>
          </a:prstGeom>
          <a:noFill/>
        </p:spPr>
        <p:txBody>
          <a:bodyPr wrap="square" lIns="0" tIns="0" rIns="0" bIns="0" rtlCol="0">
            <a:noAutofit/>
          </a:bodyPr>
          <a:lstStyle/>
          <a:p>
            <a:pPr marL="9525" marR="0" lvl="1" indent="0" algn="l" defTabSz="914400" rtl="0" eaLnBrk="1" fontAlgn="base" latinLnBrk="0" hangingPunct="1">
              <a:lnSpc>
                <a:spcPct val="100000"/>
              </a:lnSpc>
              <a:spcBef>
                <a:spcPts val="0"/>
              </a:spcBef>
              <a:spcAft>
                <a:spcPct val="0"/>
              </a:spcAft>
              <a:buClrTx/>
              <a:buSzTx/>
              <a:buFontTx/>
              <a:buNone/>
              <a:tabLst/>
              <a:defRPr/>
            </a:pPr>
            <a:r>
              <a:rPr kumimoji="0" lang="en-GB" sz="800" b="0" i="0" u="none" strike="noStrike" kern="0" cap="none" spc="0" normalizeH="0" baseline="0" noProof="0" dirty="0">
                <a:ln>
                  <a:noFill/>
                </a:ln>
                <a:solidFill>
                  <a:schemeClr val="tx1"/>
                </a:solidFill>
                <a:effectLst/>
                <a:uLnTx/>
                <a:uFillTx/>
                <a:latin typeface="Foco Light" panose="020B0304050202020203" pitchFamily="34" charset="0"/>
                <a:cs typeface="Arial" pitchFamily="34" charset="0"/>
              </a:rPr>
              <a:t>All rights reserved. This document is the property of Infront Sports &amp; Media AG / B2Run and is issued under strict confidentiality conditions. No part of this document may be reproduced or transmitted in any form or by any means to any third party without the prior written consent of Infront Sports &amp; Media AG or B2Run.</a:t>
            </a:r>
          </a:p>
        </p:txBody>
      </p:sp>
      <p:pic>
        <p:nvPicPr>
          <p:cNvPr id="6" name="Picture 5"/>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1854200" y="2070100"/>
            <a:ext cx="0" cy="0"/>
          </a:xfrm>
          <a:prstGeom prst="rect">
            <a:avLst/>
          </a:prstGeom>
        </p:spPr>
      </p:pic>
      <p:sp>
        <p:nvSpPr>
          <p:cNvPr id="10" name="TextBox 1" descr="&lt;Firma_Name&gt;&#10;&lt;Mitarbeiter_Ersteller_Vorname&gt; &lt;Mitarbeiter_Ersteller_Name&gt;&#10;&lt;Mitarbeiter_Ersteller_Funktion&gt;, &lt;Mitarbeiter_Ersteller_Department&gt;&#10;Tel. &lt;Mitarbeiter_Ersteller_Telefon&gt;&#10;&lt;Mitarbeiter_Ersteller_Mail&gt;"/>
          <p:cNvSpPr txBox="1"/>
          <p:nvPr userDrawn="1"/>
        </p:nvSpPr>
        <p:spPr>
          <a:xfrm>
            <a:off x="334963" y="1485187"/>
            <a:ext cx="3852942" cy="1623647"/>
          </a:xfrm>
          <a:prstGeom prst="rect">
            <a:avLst/>
          </a:prstGeom>
          <a:noFill/>
        </p:spPr>
        <p:txBody>
          <a:bodyPr wrap="square" lIns="0" tIns="0" rIns="0" bIns="0" rtlCol="0">
            <a:noAutofit/>
          </a:bodyPr>
          <a:lstStyle/>
          <a:p>
            <a:pPr algn="l"/>
            <a:r>
              <a:rPr lang="de-CH" sz="1000" dirty="0">
                <a:latin typeface="Foco Light" panose="020B0304050202020203" pitchFamily="34" charset="0"/>
                <a:hlinkClick r:id="rId3">
                  <a:extLst>
                    <a:ext uri="{A12FA001-AC4F-418D-AE19-62706E023703}">
                      <ahyp:hlinkClr xmlns:ahyp="http://schemas.microsoft.com/office/drawing/2018/hyperlinkcolor" val="tx"/>
                    </a:ext>
                  </a:extLst>
                </a:hlinkClick>
              </a:rPr>
              <a:t>info@b2run.ch</a:t>
            </a:r>
            <a:r>
              <a:rPr lang="de-CH" sz="1000" dirty="0">
                <a:latin typeface="Foco Light" panose="020B0304050202020203" pitchFamily="34" charset="0"/>
              </a:rPr>
              <a:t> </a:t>
            </a:r>
          </a:p>
          <a:p>
            <a:pPr algn="l"/>
            <a:r>
              <a:rPr lang="de-CH" sz="1000" dirty="0">
                <a:latin typeface="Foco Light" panose="020B0304050202020203" pitchFamily="34" charset="0"/>
                <a:hlinkClick r:id="rId4">
                  <a:extLst>
                    <a:ext uri="{A12FA001-AC4F-418D-AE19-62706E023703}">
                      <ahyp:hlinkClr xmlns:ahyp="http://schemas.microsoft.com/office/drawing/2018/hyperlinkcolor" val="tx"/>
                    </a:ext>
                  </a:extLst>
                </a:hlinkClick>
              </a:rPr>
              <a:t>in</a:t>
            </a:r>
            <a:endParaRPr lang="de-CH" sz="1000" dirty="0">
              <a:latin typeface="Foco Light" panose="020B0304050202020203" pitchFamily="34" charset="0"/>
            </a:endParaRPr>
          </a:p>
          <a:p>
            <a:pPr algn="l"/>
            <a:r>
              <a:rPr lang="de-CH" sz="1000" dirty="0">
                <a:latin typeface="Foco Light" panose="020B0304050202020203" pitchFamily="34" charset="0"/>
              </a:rPr>
              <a:t>Tel. +41 41 726 17 11</a:t>
            </a:r>
          </a:p>
          <a:p>
            <a:pPr algn="l"/>
            <a:endParaRPr lang="de-CH" sz="1000" dirty="0">
              <a:latin typeface="Foco Light" panose="020B0304050202020203" pitchFamily="34" charset="0"/>
            </a:endParaRPr>
          </a:p>
          <a:p>
            <a:pPr algn="l"/>
            <a:r>
              <a:rPr lang="de-CH" sz="1000" dirty="0">
                <a:latin typeface="Foco Light" panose="020B0304050202020203" pitchFamily="34" charset="0"/>
              </a:rPr>
              <a:t>Infront Sports &amp; Media AG</a:t>
            </a:r>
          </a:p>
          <a:p>
            <a:pPr algn="l"/>
            <a:r>
              <a:rPr lang="de-CH" sz="1000" dirty="0">
                <a:latin typeface="Foco Light" panose="020B0304050202020203" pitchFamily="34" charset="0"/>
              </a:rPr>
              <a:t>Grafenauweg 2</a:t>
            </a:r>
          </a:p>
          <a:p>
            <a:pPr algn="l"/>
            <a:r>
              <a:rPr lang="de-CH" sz="1000" dirty="0">
                <a:latin typeface="Foco Light" panose="020B0304050202020203" pitchFamily="34" charset="0"/>
              </a:rPr>
              <a:t>6302 Zug</a:t>
            </a:r>
          </a:p>
          <a:p>
            <a:pPr algn="l"/>
            <a:endParaRPr lang="de-CH" sz="1000" dirty="0">
              <a:latin typeface="Foco Light" panose="020B0304050202020203" pitchFamily="34" charset="0"/>
            </a:endParaRPr>
          </a:p>
          <a:p>
            <a:pPr algn="l"/>
            <a:r>
              <a:rPr lang="de-CH" sz="1000" dirty="0">
                <a:solidFill>
                  <a:schemeClr val="tx1"/>
                </a:solidFill>
                <a:latin typeface="Foco Light" panose="020B0304050202020203" pitchFamily="34" charset="0"/>
                <a:hlinkClick r:id="rId5">
                  <a:extLst>
                    <a:ext uri="{A12FA001-AC4F-418D-AE19-62706E023703}">
                      <ahyp:hlinkClr xmlns:ahyp="http://schemas.microsoft.com/office/drawing/2018/hyperlinkcolor" val="tx"/>
                    </a:ext>
                  </a:extLst>
                </a:hlinkClick>
              </a:rPr>
              <a:t>www.b2run.ch/en</a:t>
            </a:r>
            <a:r>
              <a:rPr lang="de-CH" sz="1000" dirty="0">
                <a:solidFill>
                  <a:schemeClr val="tx1"/>
                </a:solidFill>
                <a:latin typeface="Foco Light" panose="020B0304050202020203" pitchFamily="34" charset="0"/>
              </a:rPr>
              <a:t>  </a:t>
            </a:r>
          </a:p>
        </p:txBody>
      </p:sp>
      <p:sp>
        <p:nvSpPr>
          <p:cNvPr id="15" name="Title 1"/>
          <p:cNvSpPr txBox="1">
            <a:spLocks/>
          </p:cNvSpPr>
          <p:nvPr userDrawn="1"/>
        </p:nvSpPr>
        <p:spPr>
          <a:xfrm>
            <a:off x="278129" y="357823"/>
            <a:ext cx="5616576" cy="792162"/>
          </a:xfrm>
          <a:prstGeom prst="rect">
            <a:avLst/>
          </a:prstGeom>
        </p:spPr>
        <p:txBody>
          <a:bodyPr anchor="ctr"/>
          <a:lstStyle>
            <a:lvl1pPr algn="l" rtl="0" eaLnBrk="1" fontAlgn="base" hangingPunct="1">
              <a:lnSpc>
                <a:spcPct val="70000"/>
              </a:lnSpc>
              <a:spcBef>
                <a:spcPct val="0"/>
              </a:spcBef>
              <a:spcAft>
                <a:spcPct val="0"/>
              </a:spcAft>
              <a:defRPr sz="2400" b="1" cap="all" spc="-60" baseline="0">
                <a:solidFill>
                  <a:schemeClr val="tx2"/>
                </a:solidFill>
                <a:latin typeface="Interstate Black" pitchFamily="2" charset="0"/>
                <a:ea typeface="+mj-ea"/>
                <a:cs typeface="+mj-cs"/>
              </a:defRPr>
            </a:lvl1pPr>
            <a:lvl2pPr algn="l" rtl="0" eaLnBrk="1" fontAlgn="base" hangingPunct="1">
              <a:lnSpc>
                <a:spcPct val="85000"/>
              </a:lnSpc>
              <a:spcBef>
                <a:spcPct val="0"/>
              </a:spcBef>
              <a:spcAft>
                <a:spcPct val="0"/>
              </a:spcAft>
              <a:defRPr sz="2000" b="1">
                <a:solidFill>
                  <a:schemeClr val="tx2"/>
                </a:solidFill>
                <a:latin typeface="Arial" charset="0"/>
              </a:defRPr>
            </a:lvl2pPr>
            <a:lvl3pPr algn="l" rtl="0" eaLnBrk="1" fontAlgn="base" hangingPunct="1">
              <a:lnSpc>
                <a:spcPct val="85000"/>
              </a:lnSpc>
              <a:spcBef>
                <a:spcPct val="0"/>
              </a:spcBef>
              <a:spcAft>
                <a:spcPct val="0"/>
              </a:spcAft>
              <a:defRPr sz="2000" b="1">
                <a:solidFill>
                  <a:schemeClr val="tx2"/>
                </a:solidFill>
                <a:latin typeface="Arial" charset="0"/>
              </a:defRPr>
            </a:lvl3pPr>
            <a:lvl4pPr algn="l" rtl="0" eaLnBrk="1" fontAlgn="base" hangingPunct="1">
              <a:lnSpc>
                <a:spcPct val="85000"/>
              </a:lnSpc>
              <a:spcBef>
                <a:spcPct val="0"/>
              </a:spcBef>
              <a:spcAft>
                <a:spcPct val="0"/>
              </a:spcAft>
              <a:defRPr sz="2000" b="1">
                <a:solidFill>
                  <a:schemeClr val="tx2"/>
                </a:solidFill>
                <a:latin typeface="Arial" charset="0"/>
              </a:defRPr>
            </a:lvl4pPr>
            <a:lvl5pPr algn="l" rtl="0" eaLnBrk="1" fontAlgn="base" hangingPunct="1">
              <a:lnSpc>
                <a:spcPct val="85000"/>
              </a:lnSpc>
              <a:spcBef>
                <a:spcPct val="0"/>
              </a:spcBef>
              <a:spcAft>
                <a:spcPct val="0"/>
              </a:spcAft>
              <a:defRPr sz="2000" b="1">
                <a:solidFill>
                  <a:schemeClr val="tx2"/>
                </a:solidFill>
                <a:latin typeface="Arial" charset="0"/>
              </a:defRPr>
            </a:lvl5pPr>
            <a:lvl6pPr marL="457200" algn="l" rtl="0" eaLnBrk="1" fontAlgn="base" hangingPunct="1">
              <a:lnSpc>
                <a:spcPct val="85000"/>
              </a:lnSpc>
              <a:spcBef>
                <a:spcPct val="0"/>
              </a:spcBef>
              <a:spcAft>
                <a:spcPct val="0"/>
              </a:spcAft>
              <a:defRPr sz="2000" b="1">
                <a:solidFill>
                  <a:schemeClr val="tx2"/>
                </a:solidFill>
                <a:latin typeface="Arial" charset="0"/>
              </a:defRPr>
            </a:lvl6pPr>
            <a:lvl7pPr marL="914400" algn="l" rtl="0" eaLnBrk="1" fontAlgn="base" hangingPunct="1">
              <a:lnSpc>
                <a:spcPct val="85000"/>
              </a:lnSpc>
              <a:spcBef>
                <a:spcPct val="0"/>
              </a:spcBef>
              <a:spcAft>
                <a:spcPct val="0"/>
              </a:spcAft>
              <a:defRPr sz="2000" b="1">
                <a:solidFill>
                  <a:schemeClr val="tx2"/>
                </a:solidFill>
                <a:latin typeface="Arial" charset="0"/>
              </a:defRPr>
            </a:lvl7pPr>
            <a:lvl8pPr marL="1371600" algn="l" rtl="0" eaLnBrk="1" fontAlgn="base" hangingPunct="1">
              <a:lnSpc>
                <a:spcPct val="85000"/>
              </a:lnSpc>
              <a:spcBef>
                <a:spcPct val="0"/>
              </a:spcBef>
              <a:spcAft>
                <a:spcPct val="0"/>
              </a:spcAft>
              <a:defRPr sz="2000" b="1">
                <a:solidFill>
                  <a:schemeClr val="tx2"/>
                </a:solidFill>
                <a:latin typeface="Arial" charset="0"/>
              </a:defRPr>
            </a:lvl8pPr>
            <a:lvl9pPr marL="1828800" algn="l" rtl="0" eaLnBrk="1" fontAlgn="base" hangingPunct="1">
              <a:lnSpc>
                <a:spcPct val="85000"/>
              </a:lnSpc>
              <a:spcBef>
                <a:spcPct val="0"/>
              </a:spcBef>
              <a:spcAft>
                <a:spcPct val="0"/>
              </a:spcAft>
              <a:defRPr sz="2000" b="1">
                <a:solidFill>
                  <a:schemeClr val="tx2"/>
                </a:solidFill>
                <a:latin typeface="Arial" charset="0"/>
              </a:defRPr>
            </a:lvl9pPr>
          </a:lstStyle>
          <a:p>
            <a:r>
              <a:rPr lang="en-GB" sz="4000" i="1" kern="0" dirty="0">
                <a:solidFill>
                  <a:schemeClr val="tx1"/>
                </a:solidFill>
                <a:latin typeface="Calibri" panose="020F0502020204030204" pitchFamily="34" charset="0"/>
              </a:rPr>
              <a:t>Thank you!</a:t>
            </a:r>
          </a:p>
        </p:txBody>
      </p:sp>
      <p:cxnSp>
        <p:nvCxnSpPr>
          <p:cNvPr id="12" name="Straight Connector 11">
            <a:extLst>
              <a:ext uri="{FF2B5EF4-FFF2-40B4-BE49-F238E27FC236}">
                <a16:creationId xmlns:a16="http://schemas.microsoft.com/office/drawing/2014/main" id="{F76C0AD0-6A62-42B6-9269-690FF3FC4232}"/>
              </a:ext>
            </a:extLst>
          </p:cNvPr>
          <p:cNvCxnSpPr/>
          <p:nvPr userDrawn="1"/>
        </p:nvCxnSpPr>
        <p:spPr bwMode="auto">
          <a:xfrm flipV="1">
            <a:off x="1875047" y="4456853"/>
            <a:ext cx="0" cy="563169"/>
          </a:xfrm>
          <a:prstGeom prst="line">
            <a:avLst/>
          </a:prstGeom>
          <a:solidFill>
            <a:schemeClr val="bg2"/>
          </a:solidFill>
          <a:ln w="12700" cap="flat" cmpd="sng" algn="ctr">
            <a:solidFill>
              <a:schemeClr val="tx1"/>
            </a:solidFill>
            <a:prstDash val="solid"/>
            <a:round/>
            <a:headEnd type="none" w="med" len="med"/>
            <a:tailEnd type="none" w="med" len="med"/>
          </a:ln>
          <a:effectLst/>
        </p:spPr>
      </p:cxnSp>
      <p:pic>
        <p:nvPicPr>
          <p:cNvPr id="14" name="Picture 13">
            <a:extLst>
              <a:ext uri="{FF2B5EF4-FFF2-40B4-BE49-F238E27FC236}">
                <a16:creationId xmlns:a16="http://schemas.microsoft.com/office/drawing/2014/main" id="{A98E7CEB-844C-4D87-BB18-893907851636}"/>
              </a:ext>
            </a:extLst>
          </p:cNvPr>
          <p:cNvPicPr>
            <a:picLocks noChangeAspect="1"/>
          </p:cNvPicPr>
          <p:nvPr userDrawn="1"/>
        </p:nvPicPr>
        <p:blipFill>
          <a:blip r:embed="rId6" cstate="screen">
            <a:extLst>
              <a:ext uri="{28A0092B-C50C-407E-A947-70E740481C1C}">
                <a14:useLocalDpi xmlns:a14="http://schemas.microsoft.com/office/drawing/2010/main" val="0"/>
              </a:ext>
            </a:extLst>
          </a:blip>
          <a:stretch>
            <a:fillRect/>
          </a:stretch>
        </p:blipFill>
        <p:spPr>
          <a:xfrm>
            <a:off x="334963" y="4528750"/>
            <a:ext cx="1260000" cy="353199"/>
          </a:xfrm>
          <a:prstGeom prst="rect">
            <a:avLst/>
          </a:prstGeom>
        </p:spPr>
      </p:pic>
      <p:pic>
        <p:nvPicPr>
          <p:cNvPr id="16" name="Picture 15">
            <a:extLst>
              <a:ext uri="{FF2B5EF4-FFF2-40B4-BE49-F238E27FC236}">
                <a16:creationId xmlns:a16="http://schemas.microsoft.com/office/drawing/2014/main" id="{5D848B9D-8EAE-4FBC-A7DA-350CBC731998}"/>
              </a:ext>
            </a:extLst>
          </p:cNvPr>
          <p:cNvPicPr>
            <a:picLocks noChangeAspect="1"/>
          </p:cNvPicPr>
          <p:nvPr userDrawn="1"/>
        </p:nvPicPr>
        <p:blipFill>
          <a:blip r:embed="rId7" cstate="screen">
            <a:extLst>
              <a:ext uri="{28A0092B-C50C-407E-A947-70E740481C1C}">
                <a14:useLocalDpi xmlns:a14="http://schemas.microsoft.com/office/drawing/2010/main" val="0"/>
              </a:ext>
            </a:extLst>
          </a:blip>
          <a:stretch>
            <a:fillRect/>
          </a:stretch>
        </p:blipFill>
        <p:spPr>
          <a:xfrm>
            <a:off x="2041492" y="4524230"/>
            <a:ext cx="1200421" cy="357719"/>
          </a:xfrm>
          <a:prstGeom prst="rect">
            <a:avLst/>
          </a:prstGeom>
        </p:spPr>
      </p:pic>
      <p:pic>
        <p:nvPicPr>
          <p:cNvPr id="19" name="Bildplatzhalter 10">
            <a:extLst>
              <a:ext uri="{FF2B5EF4-FFF2-40B4-BE49-F238E27FC236}">
                <a16:creationId xmlns:a16="http://schemas.microsoft.com/office/drawing/2014/main" id="{A255C1F4-9BC7-44C9-A58A-9F97C5F33D6E}"/>
              </a:ext>
            </a:extLst>
          </p:cNvPr>
          <p:cNvPicPr>
            <a:picLocks noChangeAspect="1"/>
          </p:cNvPicPr>
          <p:nvPr userDrawn="1"/>
        </p:nvPicPr>
        <p:blipFill rotWithShape="1">
          <a:blip r:embed="rId8" cstate="screen">
            <a:extLst>
              <a:ext uri="{28A0092B-C50C-407E-A947-70E740481C1C}">
                <a14:useLocalDpi xmlns:a14="http://schemas.microsoft.com/office/drawing/2010/main" val="0"/>
              </a:ext>
            </a:extLst>
          </a:blip>
          <a:srcRect/>
          <a:stretch/>
        </p:blipFill>
        <p:spPr>
          <a:xfrm>
            <a:off x="5724525" y="75857"/>
            <a:ext cx="2362199" cy="2361351"/>
          </a:xfrm>
          <a:custGeom>
            <a:avLst/>
            <a:gdLst/>
            <a:ahLst/>
            <a:cxnLst/>
            <a:rect l="l" t="t" r="r" b="b"/>
            <a:pathLst>
              <a:path w="2849586" h="2849586">
                <a:moveTo>
                  <a:pt x="1424793" y="0"/>
                </a:moveTo>
                <a:cubicBezTo>
                  <a:pt x="2211684" y="0"/>
                  <a:pt x="2849586" y="637902"/>
                  <a:pt x="2849586" y="1424793"/>
                </a:cubicBezTo>
                <a:cubicBezTo>
                  <a:pt x="2849586" y="2211684"/>
                  <a:pt x="2211684" y="2849586"/>
                  <a:pt x="1424793" y="2849586"/>
                </a:cubicBezTo>
                <a:cubicBezTo>
                  <a:pt x="637902" y="2849586"/>
                  <a:pt x="0" y="2211684"/>
                  <a:pt x="0" y="1424793"/>
                </a:cubicBezTo>
                <a:cubicBezTo>
                  <a:pt x="0" y="637902"/>
                  <a:pt x="637902" y="0"/>
                  <a:pt x="1424793" y="0"/>
                </a:cubicBezTo>
                <a:close/>
              </a:path>
            </a:pathLst>
          </a:custGeom>
        </p:spPr>
      </p:pic>
      <p:pic>
        <p:nvPicPr>
          <p:cNvPr id="20" name="Bildplatzhalter 10">
            <a:extLst>
              <a:ext uri="{FF2B5EF4-FFF2-40B4-BE49-F238E27FC236}">
                <a16:creationId xmlns:a16="http://schemas.microsoft.com/office/drawing/2014/main" id="{A7DF8EEC-7FCC-43CB-B5FD-77F207E88E7D}"/>
              </a:ext>
            </a:extLst>
          </p:cNvPr>
          <p:cNvPicPr>
            <a:picLocks noChangeAspect="1"/>
          </p:cNvPicPr>
          <p:nvPr userDrawn="1"/>
        </p:nvPicPr>
        <p:blipFill rotWithShape="1">
          <a:blip r:embed="rId9" cstate="screen">
            <a:extLst>
              <a:ext uri="{28A0092B-C50C-407E-A947-70E740481C1C}">
                <a14:useLocalDpi xmlns:a14="http://schemas.microsoft.com/office/drawing/2010/main" val="0"/>
              </a:ext>
            </a:extLst>
          </a:blip>
          <a:srcRect b="-951"/>
          <a:stretch/>
        </p:blipFill>
        <p:spPr>
          <a:xfrm>
            <a:off x="7324354" y="2258617"/>
            <a:ext cx="1724397" cy="1702047"/>
          </a:xfrm>
          <a:custGeom>
            <a:avLst/>
            <a:gdLst/>
            <a:ahLst/>
            <a:cxnLst/>
            <a:rect l="l" t="t" r="r" b="b"/>
            <a:pathLst>
              <a:path w="2849586" h="2849586">
                <a:moveTo>
                  <a:pt x="1424793" y="0"/>
                </a:moveTo>
                <a:cubicBezTo>
                  <a:pt x="2211684" y="0"/>
                  <a:pt x="2849586" y="637902"/>
                  <a:pt x="2849586" y="1424793"/>
                </a:cubicBezTo>
                <a:cubicBezTo>
                  <a:pt x="2849586" y="2211684"/>
                  <a:pt x="2211684" y="2849586"/>
                  <a:pt x="1424793" y="2849586"/>
                </a:cubicBezTo>
                <a:cubicBezTo>
                  <a:pt x="637902" y="2849586"/>
                  <a:pt x="0" y="2211684"/>
                  <a:pt x="0" y="1424793"/>
                </a:cubicBezTo>
                <a:cubicBezTo>
                  <a:pt x="0" y="637902"/>
                  <a:pt x="637902" y="0"/>
                  <a:pt x="1424793" y="0"/>
                </a:cubicBezTo>
                <a:close/>
              </a:path>
            </a:pathLst>
          </a:custGeom>
        </p:spPr>
      </p:pic>
    </p:spTree>
    <p:extLst>
      <p:ext uri="{BB962C8B-B14F-4D97-AF65-F5344CB8AC3E}">
        <p14:creationId xmlns:p14="http://schemas.microsoft.com/office/powerpoint/2010/main" val="987034410"/>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8.xml><?xml version="1.0" encoding="utf-8"?>
<p:sldLayout xmlns:a="http://schemas.openxmlformats.org/drawingml/2006/main" xmlns:r="http://schemas.openxmlformats.org/officeDocument/2006/relationships" xmlns:p="http://schemas.openxmlformats.org/presentationml/2006/main" preserve="1" userDrawn="1">
  <p:cSld name="5_Closing_2">
    <p:bg>
      <p:bgPr>
        <a:solidFill>
          <a:schemeClr val="bg1"/>
        </a:solidFill>
        <a:effectLst/>
      </p:bgPr>
    </p:bg>
    <p:spTree>
      <p:nvGrpSpPr>
        <p:cNvPr id="1" name=""/>
        <p:cNvGrpSpPr/>
        <p:nvPr/>
      </p:nvGrpSpPr>
      <p:grpSpPr>
        <a:xfrm>
          <a:off x="0" y="0"/>
          <a:ext cx="0" cy="0"/>
          <a:chOff x="0" y="0"/>
          <a:chExt cx="0" cy="0"/>
        </a:xfrm>
      </p:grpSpPr>
      <p:sp>
        <p:nvSpPr>
          <p:cNvPr id="2" name="TextBox 1"/>
          <p:cNvSpPr txBox="1"/>
          <p:nvPr userDrawn="1"/>
        </p:nvSpPr>
        <p:spPr>
          <a:xfrm>
            <a:off x="307752" y="3444036"/>
            <a:ext cx="4667902" cy="492443"/>
          </a:xfrm>
          <a:prstGeom prst="rect">
            <a:avLst/>
          </a:prstGeom>
          <a:noFill/>
        </p:spPr>
        <p:txBody>
          <a:bodyPr wrap="square" lIns="0" tIns="0" rIns="0" bIns="0" rtlCol="0">
            <a:noAutofit/>
          </a:bodyPr>
          <a:lstStyle/>
          <a:p>
            <a:pPr marL="9525" marR="0" lvl="1" indent="0" algn="l" defTabSz="914400" rtl="0" eaLnBrk="1" fontAlgn="base" latinLnBrk="0" hangingPunct="1">
              <a:lnSpc>
                <a:spcPct val="100000"/>
              </a:lnSpc>
              <a:spcBef>
                <a:spcPts val="0"/>
              </a:spcBef>
              <a:spcAft>
                <a:spcPct val="0"/>
              </a:spcAft>
              <a:buClrTx/>
              <a:buSzTx/>
              <a:buFontTx/>
              <a:buNone/>
              <a:tabLst/>
              <a:defRPr/>
            </a:pPr>
            <a:r>
              <a:rPr kumimoji="0" lang="en-GB" sz="800" b="0" i="0" u="none" strike="noStrike" kern="0" cap="none" spc="0" normalizeH="0" baseline="0" noProof="0" dirty="0">
                <a:ln>
                  <a:noFill/>
                </a:ln>
                <a:solidFill>
                  <a:schemeClr val="tx2"/>
                </a:solidFill>
                <a:effectLst/>
                <a:uLnTx/>
                <a:uFillTx/>
                <a:latin typeface="Calibri" panose="020F0502020204030204" pitchFamily="34" charset="0"/>
                <a:cs typeface="Arial" pitchFamily="34" charset="0"/>
              </a:rPr>
              <a:t>All rights reserved. This document is the property of Infront Sports &amp; Media AG / B2Run and is issued under strict confidentiality conditions. No part of this document may be reproduced or transmitted in any form or by any means to any third party without the prior written consent of Infront Sports &amp; Media AG or B2Run.</a:t>
            </a:r>
          </a:p>
        </p:txBody>
      </p:sp>
      <p:cxnSp>
        <p:nvCxnSpPr>
          <p:cNvPr id="13" name="Straight Connector 12"/>
          <p:cNvCxnSpPr/>
          <p:nvPr userDrawn="1"/>
        </p:nvCxnSpPr>
        <p:spPr bwMode="auto">
          <a:xfrm flipV="1">
            <a:off x="1875047" y="4456853"/>
            <a:ext cx="0" cy="563169"/>
          </a:xfrm>
          <a:prstGeom prst="line">
            <a:avLst/>
          </a:prstGeom>
          <a:solidFill>
            <a:schemeClr val="bg2"/>
          </a:solidFill>
          <a:ln w="12700" cap="flat" cmpd="sng" algn="ctr">
            <a:solidFill>
              <a:schemeClr val="tx1"/>
            </a:solidFill>
            <a:prstDash val="solid"/>
            <a:round/>
            <a:headEnd type="none" w="med" len="med"/>
            <a:tailEnd type="none" w="med" len="med"/>
          </a:ln>
          <a:effectLst/>
        </p:spPr>
      </p:cxnSp>
      <p:pic>
        <p:nvPicPr>
          <p:cNvPr id="9" name="Picture 8"/>
          <p:cNvPicPr>
            <a:picLocks noChangeAspect="1"/>
          </p:cNvPicPr>
          <p:nvPr userDrawn="1"/>
        </p:nvPicPr>
        <p:blipFill rotWithShape="1">
          <a:blip r:embed="rId2">
            <a:extLst>
              <a:ext uri="{28A0092B-C50C-407E-A947-70E740481C1C}">
                <a14:useLocalDpi xmlns:a14="http://schemas.microsoft.com/office/drawing/2010/main" val="0"/>
              </a:ext>
            </a:extLst>
          </a:blip>
          <a:srcRect t="17757" r="50000"/>
          <a:stretch/>
        </p:blipFill>
        <p:spPr>
          <a:xfrm>
            <a:off x="6597000" y="-1"/>
            <a:ext cx="2547000" cy="3938623"/>
          </a:xfrm>
          <a:prstGeom prst="rect">
            <a:avLst/>
          </a:prstGeom>
        </p:spPr>
      </p:pic>
      <p:pic>
        <p:nvPicPr>
          <p:cNvPr id="3" name="Picture 2"/>
          <p:cNvPicPr>
            <a:picLocks noChangeAspect="1"/>
          </p:cNvPicPr>
          <p:nvPr userDrawn="1"/>
        </p:nvPicPr>
        <p:blipFill>
          <a:blip r:embed="rId3">
            <a:extLst>
              <a:ext uri="{28A0092B-C50C-407E-A947-70E740481C1C}">
                <a14:useLocalDpi xmlns:a14="http://schemas.microsoft.com/office/drawing/2010/main" val="0"/>
              </a:ext>
            </a:extLst>
          </a:blip>
          <a:stretch>
            <a:fillRect/>
          </a:stretch>
        </p:blipFill>
        <p:spPr>
          <a:xfrm>
            <a:off x="334963" y="4528750"/>
            <a:ext cx="1260000" cy="353199"/>
          </a:xfrm>
          <a:prstGeom prst="rect">
            <a:avLst/>
          </a:prstGeom>
        </p:spPr>
      </p:pic>
      <p:pic>
        <p:nvPicPr>
          <p:cNvPr id="6" name="Picture 5"/>
          <p:cNvPicPr>
            <a:picLocks noChangeAspect="1"/>
          </p:cNvPicPr>
          <p:nvPr userDrawn="1"/>
        </p:nvPicPr>
        <p:blipFill>
          <a:blip r:embed="rId4">
            <a:extLst>
              <a:ext uri="{28A0092B-C50C-407E-A947-70E740481C1C}">
                <a14:useLocalDpi xmlns:a14="http://schemas.microsoft.com/office/drawing/2010/main" val="0"/>
              </a:ext>
            </a:extLst>
          </a:blip>
          <a:stretch>
            <a:fillRect/>
          </a:stretch>
        </p:blipFill>
        <p:spPr>
          <a:xfrm>
            <a:off x="1854200" y="2070100"/>
            <a:ext cx="0" cy="0"/>
          </a:xfrm>
          <a:prstGeom prst="rect">
            <a:avLst/>
          </a:prstGeom>
        </p:spPr>
      </p:pic>
      <p:sp>
        <p:nvSpPr>
          <p:cNvPr id="10" name="TextBox 1" descr="&lt;Firma_Name&gt;&#10;&lt;Mitarbeiter_Ersteller_Vorname&gt; &lt;Mitarbeiter_Ersteller_Name&gt;&#10;&lt;Mitarbeiter_Ersteller_Funktion&gt;, &lt;Mitarbeiter_Ersteller_Department&gt;&#10;Tel. &lt;Mitarbeiter_Ersteller_Telefon&gt;&#10;&lt;Mitarbeiter_Ersteller_Mail&gt;"/>
          <p:cNvSpPr txBox="1"/>
          <p:nvPr userDrawn="1"/>
        </p:nvSpPr>
        <p:spPr>
          <a:xfrm>
            <a:off x="323851" y="1658815"/>
            <a:ext cx="3852942" cy="1623647"/>
          </a:xfrm>
          <a:prstGeom prst="rect">
            <a:avLst/>
          </a:prstGeom>
          <a:noFill/>
        </p:spPr>
        <p:txBody>
          <a:bodyPr wrap="square" lIns="0" tIns="0" rIns="0" bIns="0" rtlCol="0">
            <a:noAutofit/>
          </a:bodyPr>
          <a:lstStyle/>
          <a:p>
            <a:pPr algn="l"/>
            <a:r>
              <a:rPr lang="de-CH" sz="1000" dirty="0">
                <a:solidFill>
                  <a:schemeClr val="tx2"/>
                </a:solidFill>
                <a:latin typeface="Calibri" panose="020F0502020204030204" pitchFamily="34" charset="0"/>
              </a:rPr>
              <a:t>Dominique Bucheli</a:t>
            </a:r>
          </a:p>
          <a:p>
            <a:pPr algn="l"/>
            <a:r>
              <a:rPr lang="de-CH" sz="1000" dirty="0">
                <a:latin typeface="Calibri" panose="020F0502020204030204" pitchFamily="34" charset="0"/>
              </a:rPr>
              <a:t>info@b2run.ch</a:t>
            </a:r>
          </a:p>
          <a:p>
            <a:pPr algn="l"/>
            <a:r>
              <a:rPr lang="de-CH" sz="1000" dirty="0">
                <a:latin typeface="Calibri" panose="020F0502020204030204" pitchFamily="34" charset="0"/>
              </a:rPr>
              <a:t>Tel. +41 41 726 17 38</a:t>
            </a:r>
          </a:p>
          <a:p>
            <a:pPr algn="l"/>
            <a:endParaRPr lang="de-CH" sz="1000" dirty="0">
              <a:solidFill>
                <a:schemeClr val="tx2"/>
              </a:solidFill>
              <a:latin typeface="Calibri" panose="020F0502020204030204" pitchFamily="34" charset="0"/>
            </a:endParaRPr>
          </a:p>
          <a:p>
            <a:pPr algn="l"/>
            <a:r>
              <a:rPr lang="de-CH" sz="1000" dirty="0">
                <a:latin typeface="Calibri" panose="020F0502020204030204" pitchFamily="34" charset="0"/>
              </a:rPr>
              <a:t>Infront Sport &amp;</a:t>
            </a:r>
            <a:r>
              <a:rPr lang="de-CH" sz="1000" baseline="0" dirty="0">
                <a:latin typeface="Calibri" panose="020F0502020204030204" pitchFamily="34" charset="0"/>
              </a:rPr>
              <a:t> Media </a:t>
            </a:r>
            <a:r>
              <a:rPr lang="de-CH" sz="1000" dirty="0">
                <a:latin typeface="Calibri" panose="020F0502020204030204" pitchFamily="34" charset="0"/>
              </a:rPr>
              <a:t>AG</a:t>
            </a:r>
          </a:p>
          <a:p>
            <a:pPr algn="l"/>
            <a:r>
              <a:rPr lang="de-CH" sz="1000" dirty="0">
                <a:latin typeface="Calibri" panose="020F0502020204030204" pitchFamily="34" charset="0"/>
              </a:rPr>
              <a:t>Grafenauweg 2</a:t>
            </a:r>
          </a:p>
          <a:p>
            <a:pPr algn="l"/>
            <a:r>
              <a:rPr lang="de-CH" sz="1000" dirty="0">
                <a:latin typeface="Calibri" panose="020F0502020204030204" pitchFamily="34" charset="0"/>
              </a:rPr>
              <a:t>6302 Zug</a:t>
            </a:r>
          </a:p>
          <a:p>
            <a:pPr algn="l"/>
            <a:endParaRPr lang="de-CH" sz="1000" dirty="0">
              <a:latin typeface="Calibri" panose="020F0502020204030204" pitchFamily="34" charset="0"/>
            </a:endParaRPr>
          </a:p>
          <a:p>
            <a:pPr algn="l"/>
            <a:r>
              <a:rPr lang="de-CH" sz="1000" dirty="0">
                <a:latin typeface="Calibri" panose="020F0502020204030204" pitchFamily="34" charset="0"/>
              </a:rPr>
              <a:t>www.b2run.ch</a:t>
            </a:r>
            <a:endParaRPr lang="en-GB" sz="1000" dirty="0">
              <a:solidFill>
                <a:schemeClr val="tx1"/>
              </a:solidFill>
              <a:latin typeface="Calibri" panose="020F0502020204030204" pitchFamily="34" charset="0"/>
            </a:endParaRPr>
          </a:p>
        </p:txBody>
      </p:sp>
      <p:sp>
        <p:nvSpPr>
          <p:cNvPr id="15" name="Title 1"/>
          <p:cNvSpPr txBox="1">
            <a:spLocks/>
          </p:cNvSpPr>
          <p:nvPr userDrawn="1"/>
        </p:nvSpPr>
        <p:spPr>
          <a:xfrm>
            <a:off x="278129" y="357823"/>
            <a:ext cx="5616576" cy="792162"/>
          </a:xfrm>
          <a:prstGeom prst="rect">
            <a:avLst/>
          </a:prstGeom>
        </p:spPr>
        <p:txBody>
          <a:bodyPr anchor="ctr"/>
          <a:lstStyle>
            <a:lvl1pPr algn="l" rtl="0" eaLnBrk="1" fontAlgn="base" hangingPunct="1">
              <a:lnSpc>
                <a:spcPct val="70000"/>
              </a:lnSpc>
              <a:spcBef>
                <a:spcPct val="0"/>
              </a:spcBef>
              <a:spcAft>
                <a:spcPct val="0"/>
              </a:spcAft>
              <a:defRPr sz="2400" b="1" cap="all" spc="-60" baseline="0">
                <a:solidFill>
                  <a:schemeClr val="tx2"/>
                </a:solidFill>
                <a:latin typeface="Interstate Black" pitchFamily="2" charset="0"/>
                <a:ea typeface="+mj-ea"/>
                <a:cs typeface="+mj-cs"/>
              </a:defRPr>
            </a:lvl1pPr>
            <a:lvl2pPr algn="l" rtl="0" eaLnBrk="1" fontAlgn="base" hangingPunct="1">
              <a:lnSpc>
                <a:spcPct val="85000"/>
              </a:lnSpc>
              <a:spcBef>
                <a:spcPct val="0"/>
              </a:spcBef>
              <a:spcAft>
                <a:spcPct val="0"/>
              </a:spcAft>
              <a:defRPr sz="2000" b="1">
                <a:solidFill>
                  <a:schemeClr val="tx2"/>
                </a:solidFill>
                <a:latin typeface="Arial" charset="0"/>
              </a:defRPr>
            </a:lvl2pPr>
            <a:lvl3pPr algn="l" rtl="0" eaLnBrk="1" fontAlgn="base" hangingPunct="1">
              <a:lnSpc>
                <a:spcPct val="85000"/>
              </a:lnSpc>
              <a:spcBef>
                <a:spcPct val="0"/>
              </a:spcBef>
              <a:spcAft>
                <a:spcPct val="0"/>
              </a:spcAft>
              <a:defRPr sz="2000" b="1">
                <a:solidFill>
                  <a:schemeClr val="tx2"/>
                </a:solidFill>
                <a:latin typeface="Arial" charset="0"/>
              </a:defRPr>
            </a:lvl3pPr>
            <a:lvl4pPr algn="l" rtl="0" eaLnBrk="1" fontAlgn="base" hangingPunct="1">
              <a:lnSpc>
                <a:spcPct val="85000"/>
              </a:lnSpc>
              <a:spcBef>
                <a:spcPct val="0"/>
              </a:spcBef>
              <a:spcAft>
                <a:spcPct val="0"/>
              </a:spcAft>
              <a:defRPr sz="2000" b="1">
                <a:solidFill>
                  <a:schemeClr val="tx2"/>
                </a:solidFill>
                <a:latin typeface="Arial" charset="0"/>
              </a:defRPr>
            </a:lvl4pPr>
            <a:lvl5pPr algn="l" rtl="0" eaLnBrk="1" fontAlgn="base" hangingPunct="1">
              <a:lnSpc>
                <a:spcPct val="85000"/>
              </a:lnSpc>
              <a:spcBef>
                <a:spcPct val="0"/>
              </a:spcBef>
              <a:spcAft>
                <a:spcPct val="0"/>
              </a:spcAft>
              <a:defRPr sz="2000" b="1">
                <a:solidFill>
                  <a:schemeClr val="tx2"/>
                </a:solidFill>
                <a:latin typeface="Arial" charset="0"/>
              </a:defRPr>
            </a:lvl5pPr>
            <a:lvl6pPr marL="457200" algn="l" rtl="0" eaLnBrk="1" fontAlgn="base" hangingPunct="1">
              <a:lnSpc>
                <a:spcPct val="85000"/>
              </a:lnSpc>
              <a:spcBef>
                <a:spcPct val="0"/>
              </a:spcBef>
              <a:spcAft>
                <a:spcPct val="0"/>
              </a:spcAft>
              <a:defRPr sz="2000" b="1">
                <a:solidFill>
                  <a:schemeClr val="tx2"/>
                </a:solidFill>
                <a:latin typeface="Arial" charset="0"/>
              </a:defRPr>
            </a:lvl6pPr>
            <a:lvl7pPr marL="914400" algn="l" rtl="0" eaLnBrk="1" fontAlgn="base" hangingPunct="1">
              <a:lnSpc>
                <a:spcPct val="85000"/>
              </a:lnSpc>
              <a:spcBef>
                <a:spcPct val="0"/>
              </a:spcBef>
              <a:spcAft>
                <a:spcPct val="0"/>
              </a:spcAft>
              <a:defRPr sz="2000" b="1">
                <a:solidFill>
                  <a:schemeClr val="tx2"/>
                </a:solidFill>
                <a:latin typeface="Arial" charset="0"/>
              </a:defRPr>
            </a:lvl7pPr>
            <a:lvl8pPr marL="1371600" algn="l" rtl="0" eaLnBrk="1" fontAlgn="base" hangingPunct="1">
              <a:lnSpc>
                <a:spcPct val="85000"/>
              </a:lnSpc>
              <a:spcBef>
                <a:spcPct val="0"/>
              </a:spcBef>
              <a:spcAft>
                <a:spcPct val="0"/>
              </a:spcAft>
              <a:defRPr sz="2000" b="1">
                <a:solidFill>
                  <a:schemeClr val="tx2"/>
                </a:solidFill>
                <a:latin typeface="Arial" charset="0"/>
              </a:defRPr>
            </a:lvl8pPr>
            <a:lvl9pPr marL="1828800" algn="l" rtl="0" eaLnBrk="1" fontAlgn="base" hangingPunct="1">
              <a:lnSpc>
                <a:spcPct val="85000"/>
              </a:lnSpc>
              <a:spcBef>
                <a:spcPct val="0"/>
              </a:spcBef>
              <a:spcAft>
                <a:spcPct val="0"/>
              </a:spcAft>
              <a:defRPr sz="2000" b="1">
                <a:solidFill>
                  <a:schemeClr val="tx2"/>
                </a:solidFill>
                <a:latin typeface="Arial" charset="0"/>
              </a:defRPr>
            </a:lvl9pPr>
          </a:lstStyle>
          <a:p>
            <a:r>
              <a:rPr lang="en-GB" sz="4000" kern="0" dirty="0">
                <a:latin typeface="+mj-lt"/>
              </a:rPr>
              <a:t>Thank you.</a:t>
            </a:r>
          </a:p>
        </p:txBody>
      </p:sp>
      <p:pic>
        <p:nvPicPr>
          <p:cNvPr id="11" name="Picture 10"/>
          <p:cNvPicPr>
            <a:picLocks noChangeAspect="1"/>
          </p:cNvPicPr>
          <p:nvPr userDrawn="1"/>
        </p:nvPicPr>
        <p:blipFill>
          <a:blip r:embed="rId5">
            <a:extLst>
              <a:ext uri="{28A0092B-C50C-407E-A947-70E740481C1C}">
                <a14:useLocalDpi xmlns:a14="http://schemas.microsoft.com/office/drawing/2010/main" val="0"/>
              </a:ext>
            </a:extLst>
          </a:blip>
          <a:stretch>
            <a:fillRect/>
          </a:stretch>
        </p:blipFill>
        <p:spPr>
          <a:xfrm>
            <a:off x="2257611" y="4524230"/>
            <a:ext cx="1200421" cy="357719"/>
          </a:xfrm>
          <a:prstGeom prst="rect">
            <a:avLst/>
          </a:prstGeom>
        </p:spPr>
      </p:pic>
    </p:spTree>
    <p:extLst>
      <p:ext uri="{BB962C8B-B14F-4D97-AF65-F5344CB8AC3E}">
        <p14:creationId xmlns:p14="http://schemas.microsoft.com/office/powerpoint/2010/main" val="425646653"/>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9.xml><?xml version="1.0" encoding="utf-8"?>
<p:sldLayout xmlns:a="http://schemas.openxmlformats.org/drawingml/2006/main" xmlns:r="http://schemas.openxmlformats.org/officeDocument/2006/relationships" xmlns:p="http://schemas.openxmlformats.org/presentationml/2006/main" preserve="1" userDrawn="1">
  <p:cSld name="1_Title_only_Beschreib">
    <p:spTree>
      <p:nvGrpSpPr>
        <p:cNvPr id="1" name=""/>
        <p:cNvGrpSpPr/>
        <p:nvPr/>
      </p:nvGrpSpPr>
      <p:grpSpPr>
        <a:xfrm>
          <a:off x="0" y="0"/>
          <a:ext cx="0" cy="0"/>
          <a:chOff x="0" y="0"/>
          <a:chExt cx="0" cy="0"/>
        </a:xfrm>
      </p:grpSpPr>
      <p:pic>
        <p:nvPicPr>
          <p:cNvPr id="4" name="Picture 3">
            <a:extLst>
              <a:ext uri="{FF2B5EF4-FFF2-40B4-BE49-F238E27FC236}">
                <a16:creationId xmlns:a16="http://schemas.microsoft.com/office/drawing/2014/main" id="{29268537-8F72-4E9C-B537-60EC9EEBA716}"/>
              </a:ext>
            </a:extLst>
          </p:cNvPr>
          <p:cNvPicPr>
            <a:picLocks noChangeAspect="1"/>
          </p:cNvPicPr>
          <p:nvPr userDrawn="1"/>
        </p:nvPicPr>
        <p:blipFill>
          <a:blip r:embed="rId2"/>
          <a:stretch>
            <a:fillRect/>
          </a:stretch>
        </p:blipFill>
        <p:spPr>
          <a:xfrm>
            <a:off x="296826" y="1475652"/>
            <a:ext cx="8215423" cy="2871134"/>
          </a:xfrm>
          <a:prstGeom prst="rect">
            <a:avLst/>
          </a:prstGeom>
        </p:spPr>
      </p:pic>
      <p:pic>
        <p:nvPicPr>
          <p:cNvPr id="5" name="Picture 4">
            <a:extLst>
              <a:ext uri="{FF2B5EF4-FFF2-40B4-BE49-F238E27FC236}">
                <a16:creationId xmlns:a16="http://schemas.microsoft.com/office/drawing/2014/main" id="{ED5791D2-7CE2-420F-8589-28C6D1A7D12B}"/>
              </a:ext>
            </a:extLst>
          </p:cNvPr>
          <p:cNvPicPr>
            <a:picLocks noChangeAspect="1"/>
          </p:cNvPicPr>
          <p:nvPr userDrawn="1"/>
        </p:nvPicPr>
        <p:blipFill>
          <a:blip r:embed="rId3"/>
          <a:stretch>
            <a:fillRect/>
          </a:stretch>
        </p:blipFill>
        <p:spPr>
          <a:xfrm>
            <a:off x="296826" y="505680"/>
            <a:ext cx="3166137" cy="345397"/>
          </a:xfrm>
          <a:prstGeom prst="rect">
            <a:avLst/>
          </a:prstGeom>
        </p:spPr>
      </p:pic>
      <p:pic>
        <p:nvPicPr>
          <p:cNvPr id="6" name="Picture 5">
            <a:extLst>
              <a:ext uri="{FF2B5EF4-FFF2-40B4-BE49-F238E27FC236}">
                <a16:creationId xmlns:a16="http://schemas.microsoft.com/office/drawing/2014/main" id="{EB632D82-573F-46C3-A6AC-5F365EFA463D}"/>
              </a:ext>
            </a:extLst>
          </p:cNvPr>
          <p:cNvPicPr>
            <a:picLocks noChangeAspect="1"/>
          </p:cNvPicPr>
          <p:nvPr userDrawn="1"/>
        </p:nvPicPr>
        <p:blipFill>
          <a:blip r:embed="rId4"/>
          <a:stretch>
            <a:fillRect/>
          </a:stretch>
        </p:blipFill>
        <p:spPr>
          <a:xfrm>
            <a:off x="296826" y="1368041"/>
            <a:ext cx="8229600" cy="3027872"/>
          </a:xfrm>
          <a:prstGeom prst="rect">
            <a:avLst/>
          </a:prstGeom>
        </p:spPr>
      </p:pic>
      <p:sp>
        <p:nvSpPr>
          <p:cNvPr id="7" name="Rectangle 6">
            <a:extLst>
              <a:ext uri="{FF2B5EF4-FFF2-40B4-BE49-F238E27FC236}">
                <a16:creationId xmlns:a16="http://schemas.microsoft.com/office/drawing/2014/main" id="{224E7F6F-E306-4AC9-ACA6-CBD43E954A3F}"/>
              </a:ext>
            </a:extLst>
          </p:cNvPr>
          <p:cNvSpPr/>
          <p:nvPr userDrawn="1"/>
        </p:nvSpPr>
        <p:spPr bwMode="blackWhite">
          <a:xfrm>
            <a:off x="515007" y="3226676"/>
            <a:ext cx="7399283" cy="210207"/>
          </a:xfrm>
          <a:prstGeom prst="rect">
            <a:avLst/>
          </a:prstGeom>
          <a:solidFill>
            <a:srgbClr val="FFFFFF"/>
          </a:solidFill>
          <a:ln>
            <a:noFill/>
          </a:ln>
          <a:effectLst/>
        </p:spPr>
        <p:txBody>
          <a:bodyPr rtlCol="0" anchor="ctr"/>
          <a:lstStyle/>
          <a:p>
            <a:pPr algn="l"/>
            <a:endParaRPr lang="en-GB" sz="1000" dirty="0">
              <a:solidFill>
                <a:schemeClr val="bg1"/>
              </a:solidFill>
            </a:endParaRPr>
          </a:p>
        </p:txBody>
      </p:sp>
      <p:sp>
        <p:nvSpPr>
          <p:cNvPr id="8" name="Rectangle 7">
            <a:extLst>
              <a:ext uri="{FF2B5EF4-FFF2-40B4-BE49-F238E27FC236}">
                <a16:creationId xmlns:a16="http://schemas.microsoft.com/office/drawing/2014/main" id="{27714A8C-38D8-4055-BBAA-014BAC3AECF7}"/>
              </a:ext>
            </a:extLst>
          </p:cNvPr>
          <p:cNvSpPr/>
          <p:nvPr userDrawn="1"/>
        </p:nvSpPr>
        <p:spPr bwMode="blackWhite">
          <a:xfrm>
            <a:off x="6516414" y="3026979"/>
            <a:ext cx="2112579" cy="199697"/>
          </a:xfrm>
          <a:prstGeom prst="rect">
            <a:avLst/>
          </a:prstGeom>
          <a:solidFill>
            <a:srgbClr val="FFFFFF"/>
          </a:solidFill>
          <a:ln>
            <a:noFill/>
          </a:ln>
          <a:effectLst/>
        </p:spPr>
        <p:txBody>
          <a:bodyPr rtlCol="0" anchor="ctr"/>
          <a:lstStyle/>
          <a:p>
            <a:pPr algn="l"/>
            <a:endParaRPr lang="en-GB" sz="1000" dirty="0">
              <a:solidFill>
                <a:schemeClr val="bg1"/>
              </a:solidFill>
            </a:endParaRPr>
          </a:p>
        </p:txBody>
      </p:sp>
      <p:sp>
        <p:nvSpPr>
          <p:cNvPr id="9" name="Rectangle 8">
            <a:extLst>
              <a:ext uri="{FF2B5EF4-FFF2-40B4-BE49-F238E27FC236}">
                <a16:creationId xmlns:a16="http://schemas.microsoft.com/office/drawing/2014/main" id="{A02823D4-9BDC-4843-9CFA-53F51868FB8C}"/>
              </a:ext>
            </a:extLst>
          </p:cNvPr>
          <p:cNvSpPr/>
          <p:nvPr userDrawn="1"/>
        </p:nvSpPr>
        <p:spPr bwMode="blackWhite">
          <a:xfrm>
            <a:off x="5875284" y="3611597"/>
            <a:ext cx="1429406" cy="256210"/>
          </a:xfrm>
          <a:prstGeom prst="rect">
            <a:avLst/>
          </a:prstGeom>
          <a:solidFill>
            <a:srgbClr val="FFFFFF"/>
          </a:solidFill>
          <a:ln>
            <a:noFill/>
          </a:ln>
          <a:effectLst/>
        </p:spPr>
        <p:txBody>
          <a:bodyPr rtlCol="0" anchor="ctr"/>
          <a:lstStyle/>
          <a:p>
            <a:pPr algn="l"/>
            <a:endParaRPr lang="en-GB" sz="1000" dirty="0">
              <a:solidFill>
                <a:schemeClr val="bg1"/>
              </a:solidFill>
            </a:endParaRPr>
          </a:p>
        </p:txBody>
      </p:sp>
      <p:sp>
        <p:nvSpPr>
          <p:cNvPr id="10" name="Rectangle 9">
            <a:extLst>
              <a:ext uri="{FF2B5EF4-FFF2-40B4-BE49-F238E27FC236}">
                <a16:creationId xmlns:a16="http://schemas.microsoft.com/office/drawing/2014/main" id="{B583D42A-926B-46C0-8D40-E0F449B2EEC5}"/>
              </a:ext>
            </a:extLst>
          </p:cNvPr>
          <p:cNvSpPr/>
          <p:nvPr userDrawn="1"/>
        </p:nvSpPr>
        <p:spPr bwMode="blackWhite">
          <a:xfrm>
            <a:off x="194259" y="2561240"/>
            <a:ext cx="4598458" cy="256210"/>
          </a:xfrm>
          <a:prstGeom prst="rect">
            <a:avLst/>
          </a:prstGeom>
          <a:solidFill>
            <a:srgbClr val="FFFFFF"/>
          </a:solidFill>
          <a:ln>
            <a:noFill/>
          </a:ln>
          <a:effectLst/>
        </p:spPr>
        <p:txBody>
          <a:bodyPr rtlCol="0" anchor="ctr"/>
          <a:lstStyle/>
          <a:p>
            <a:pPr algn="l"/>
            <a:endParaRPr lang="en-GB" sz="1000" dirty="0">
              <a:solidFill>
                <a:schemeClr val="bg1"/>
              </a:solidFill>
            </a:endParaRPr>
          </a:p>
        </p:txBody>
      </p:sp>
    </p:spTree>
    <p:extLst>
      <p:ext uri="{BB962C8B-B14F-4D97-AF65-F5344CB8AC3E}">
        <p14:creationId xmlns:p14="http://schemas.microsoft.com/office/powerpoint/2010/main" val="978454787"/>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10.xml><?xml version="1.0" encoding="utf-8"?>
<p:sldLayout xmlns:a="http://schemas.openxmlformats.org/drawingml/2006/main" xmlns:r="http://schemas.openxmlformats.org/officeDocument/2006/relationships" xmlns:p="http://schemas.openxmlformats.org/presentationml/2006/main" preserve="1" userDrawn="1">
  <p:cSld name="3_Title_text">
    <p:spTree>
      <p:nvGrpSpPr>
        <p:cNvPr id="1" name=""/>
        <p:cNvGrpSpPr/>
        <p:nvPr/>
      </p:nvGrpSpPr>
      <p:grpSpPr>
        <a:xfrm>
          <a:off x="0" y="0"/>
          <a:ext cx="0" cy="0"/>
          <a:chOff x="0" y="0"/>
          <a:chExt cx="0" cy="0"/>
        </a:xfrm>
      </p:grpSpPr>
      <p:sp>
        <p:nvSpPr>
          <p:cNvPr id="6" name="Title Placeholder 8"/>
          <p:cNvSpPr>
            <a:spLocks noGrp="1"/>
          </p:cNvSpPr>
          <p:nvPr>
            <p:ph type="title"/>
          </p:nvPr>
        </p:nvSpPr>
        <p:spPr>
          <a:xfrm>
            <a:off x="323850" y="284400"/>
            <a:ext cx="7056462" cy="559158"/>
          </a:xfrm>
          <a:prstGeom prst="rect">
            <a:avLst/>
          </a:prstGeom>
        </p:spPr>
        <p:txBody>
          <a:bodyPr vert="horz" lIns="0" tIns="0" rIns="0" bIns="0" rtlCol="0" anchor="b" anchorCtr="0">
            <a:noAutofit/>
          </a:bodyPr>
          <a:lstStyle/>
          <a:p>
            <a:r>
              <a:rPr lang="en-GB" noProof="0" dirty="0"/>
              <a:t>Click to edit Master title style</a:t>
            </a:r>
          </a:p>
        </p:txBody>
      </p:sp>
      <p:sp>
        <p:nvSpPr>
          <p:cNvPr id="4" name="Text Placeholder 3"/>
          <p:cNvSpPr>
            <a:spLocks noGrp="1"/>
          </p:cNvSpPr>
          <p:nvPr>
            <p:ph type="body" sz="quarter" idx="13"/>
          </p:nvPr>
        </p:nvSpPr>
        <p:spPr>
          <a:xfrm>
            <a:off x="323850" y="1203325"/>
            <a:ext cx="8474075" cy="3673475"/>
          </a:xfrm>
        </p:spPr>
        <p:txBody>
          <a:bodyPr/>
          <a:lstStyle>
            <a:lvl5pPr>
              <a:defRPr/>
            </a:lvl5pPr>
            <a:lvl6pPr>
              <a:defRPr/>
            </a:lvl6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a:p>
            <a:pPr lvl="5"/>
            <a:r>
              <a:rPr lang="en-US" dirty="0"/>
              <a:t>Sixth level</a:t>
            </a:r>
            <a:endParaRPr lang="en-GB" dirty="0"/>
          </a:p>
        </p:txBody>
      </p:sp>
    </p:spTree>
    <p:extLst>
      <p:ext uri="{BB962C8B-B14F-4D97-AF65-F5344CB8AC3E}">
        <p14:creationId xmlns:p14="http://schemas.microsoft.com/office/powerpoint/2010/main" val="1075149544"/>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11.xml><?xml version="1.0" encoding="utf-8"?>
<p:sldLayout xmlns:a="http://schemas.openxmlformats.org/drawingml/2006/main" xmlns:r="http://schemas.openxmlformats.org/officeDocument/2006/relationships" xmlns:p="http://schemas.openxmlformats.org/presentationml/2006/main" preserve="1" userDrawn="1">
  <p:cSld name="6_Layout">
    <p:spTree>
      <p:nvGrpSpPr>
        <p:cNvPr id="1" name=""/>
        <p:cNvGrpSpPr/>
        <p:nvPr/>
      </p:nvGrpSpPr>
      <p:grpSpPr>
        <a:xfrm>
          <a:off x="0" y="0"/>
          <a:ext cx="0" cy="0"/>
          <a:chOff x="0" y="0"/>
          <a:chExt cx="0" cy="0"/>
        </a:xfrm>
      </p:grpSpPr>
      <p:sp>
        <p:nvSpPr>
          <p:cNvPr id="7" name="Title Placeholder 8"/>
          <p:cNvSpPr>
            <a:spLocks noGrp="1"/>
          </p:cNvSpPr>
          <p:nvPr>
            <p:ph type="title"/>
          </p:nvPr>
        </p:nvSpPr>
        <p:spPr>
          <a:xfrm>
            <a:off x="323850" y="284400"/>
            <a:ext cx="7056462" cy="559158"/>
          </a:xfrm>
          <a:prstGeom prst="rect">
            <a:avLst/>
          </a:prstGeom>
        </p:spPr>
        <p:txBody>
          <a:bodyPr vert="horz" lIns="0" tIns="0" rIns="0" bIns="0" rtlCol="0" anchor="b" anchorCtr="0">
            <a:noAutofit/>
          </a:bodyPr>
          <a:lstStyle>
            <a:lvl1pPr>
              <a:defRPr lang="en-GB" noProof="0" dirty="0"/>
            </a:lvl1pPr>
          </a:lstStyle>
          <a:p>
            <a:pPr lvl="0"/>
            <a:r>
              <a:rPr lang="en-GB" noProof="0" dirty="0"/>
              <a:t>Click to edit Master title style</a:t>
            </a:r>
          </a:p>
        </p:txBody>
      </p:sp>
      <p:pic>
        <p:nvPicPr>
          <p:cNvPr id="5" name="Picture 4">
            <a:extLst>
              <a:ext uri="{FF2B5EF4-FFF2-40B4-BE49-F238E27FC236}">
                <a16:creationId xmlns:a16="http://schemas.microsoft.com/office/drawing/2014/main" id="{7AEDB72A-E88A-41E4-8DDE-ED3D4749E6C8}"/>
              </a:ext>
            </a:extLst>
          </p:cNvPr>
          <p:cNvPicPr>
            <a:picLocks noChangeAspect="1"/>
          </p:cNvPicPr>
          <p:nvPr userDrawn="1"/>
        </p:nvPicPr>
        <p:blipFill>
          <a:blip r:embed="rId2"/>
          <a:stretch>
            <a:fillRect/>
          </a:stretch>
        </p:blipFill>
        <p:spPr>
          <a:xfrm>
            <a:off x="274234" y="1135166"/>
            <a:ext cx="1870285" cy="401765"/>
          </a:xfrm>
          <a:prstGeom prst="rect">
            <a:avLst/>
          </a:prstGeom>
        </p:spPr>
      </p:pic>
      <p:pic>
        <p:nvPicPr>
          <p:cNvPr id="6" name="Picture 5">
            <a:extLst>
              <a:ext uri="{FF2B5EF4-FFF2-40B4-BE49-F238E27FC236}">
                <a16:creationId xmlns:a16="http://schemas.microsoft.com/office/drawing/2014/main" id="{275A109C-DF4A-4909-8422-3F916D07BBE0}"/>
              </a:ext>
            </a:extLst>
          </p:cNvPr>
          <p:cNvPicPr>
            <a:picLocks noChangeAspect="1"/>
          </p:cNvPicPr>
          <p:nvPr userDrawn="1"/>
        </p:nvPicPr>
        <p:blipFill>
          <a:blip r:embed="rId3"/>
          <a:stretch>
            <a:fillRect/>
          </a:stretch>
        </p:blipFill>
        <p:spPr>
          <a:xfrm>
            <a:off x="2785731" y="1120990"/>
            <a:ext cx="5096540" cy="276986"/>
          </a:xfrm>
          <a:prstGeom prst="rect">
            <a:avLst/>
          </a:prstGeom>
        </p:spPr>
      </p:pic>
    </p:spTree>
    <p:extLst>
      <p:ext uri="{BB962C8B-B14F-4D97-AF65-F5344CB8AC3E}">
        <p14:creationId xmlns:p14="http://schemas.microsoft.com/office/powerpoint/2010/main" val="3725614784"/>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12.xml><?xml version="1.0" encoding="utf-8"?>
<p:sldLayout xmlns:a="http://schemas.openxmlformats.org/drawingml/2006/main" xmlns:r="http://schemas.openxmlformats.org/officeDocument/2006/relationships" xmlns:p="http://schemas.openxmlformats.org/presentationml/2006/main" preserve="1" userDrawn="1">
  <p:cSld name="1_Peppex_Auswahl">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pic>
        <p:nvPicPr>
          <p:cNvPr id="4" name="Picture 3">
            <a:extLst>
              <a:ext uri="{FF2B5EF4-FFF2-40B4-BE49-F238E27FC236}">
                <a16:creationId xmlns:a16="http://schemas.microsoft.com/office/drawing/2014/main" id="{1B97E753-C7FA-4F29-BC3C-92D20A7C175C}"/>
              </a:ext>
            </a:extLst>
          </p:cNvPr>
          <p:cNvPicPr>
            <a:picLocks noChangeAspect="1"/>
          </p:cNvPicPr>
          <p:nvPr userDrawn="1"/>
        </p:nvPicPr>
        <p:blipFill>
          <a:blip r:embed="rId2"/>
          <a:stretch>
            <a:fillRect/>
          </a:stretch>
        </p:blipFill>
        <p:spPr>
          <a:xfrm>
            <a:off x="323849" y="1163060"/>
            <a:ext cx="7456967" cy="3897639"/>
          </a:xfrm>
          <a:prstGeom prst="rect">
            <a:avLst/>
          </a:prstGeom>
        </p:spPr>
      </p:pic>
    </p:spTree>
    <p:extLst>
      <p:ext uri="{BB962C8B-B14F-4D97-AF65-F5344CB8AC3E}">
        <p14:creationId xmlns:p14="http://schemas.microsoft.com/office/powerpoint/2010/main" val="1519974048"/>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13.xml><?xml version="1.0" encoding="utf-8"?>
<p:sldLayout xmlns:a="http://schemas.openxmlformats.org/drawingml/2006/main" xmlns:r="http://schemas.openxmlformats.org/officeDocument/2006/relationships" xmlns:p="http://schemas.openxmlformats.org/presentationml/2006/main" preserve="1" userDrawn="1">
  <p:cSld name="9_Title_photo_composition_6">
    <p:spTree>
      <p:nvGrpSpPr>
        <p:cNvPr id="1" name=""/>
        <p:cNvGrpSpPr/>
        <p:nvPr/>
      </p:nvGrpSpPr>
      <p:grpSpPr>
        <a:xfrm>
          <a:off x="0" y="0"/>
          <a:ext cx="0" cy="0"/>
          <a:chOff x="0" y="0"/>
          <a:chExt cx="0" cy="0"/>
        </a:xfrm>
      </p:grpSpPr>
      <p:sp>
        <p:nvSpPr>
          <p:cNvPr id="24" name="Picture Placeholder 3"/>
          <p:cNvSpPr>
            <a:spLocks noGrp="1"/>
          </p:cNvSpPr>
          <p:nvPr>
            <p:ph type="pic" sz="quarter" idx="64"/>
          </p:nvPr>
        </p:nvSpPr>
        <p:spPr>
          <a:xfrm>
            <a:off x="323850" y="3108236"/>
            <a:ext cx="2591060" cy="1602000"/>
          </a:xfrm>
          <a:prstGeom prst="roundRect">
            <a:avLst>
              <a:gd name="adj" fmla="val 11118"/>
            </a:avLst>
          </a:prstGeom>
          <a:solidFill>
            <a:schemeClr val="bg1">
              <a:lumMod val="85000"/>
            </a:schemeClr>
          </a:solidFill>
          <a:effectLst>
            <a:outerShdw blurRad="114300" dist="38100" dir="4200000" algn="tl" rotWithShape="0">
              <a:schemeClr val="accent6"/>
            </a:outerShdw>
          </a:effectLst>
        </p:spPr>
        <p:txBody>
          <a:bodyPr/>
          <a:lstStyle/>
          <a:p>
            <a:endParaRPr lang="en-GB" dirty="0"/>
          </a:p>
        </p:txBody>
      </p:sp>
      <p:sp>
        <p:nvSpPr>
          <p:cNvPr id="25" name="Picture Placeholder 3"/>
          <p:cNvSpPr>
            <a:spLocks noGrp="1"/>
          </p:cNvSpPr>
          <p:nvPr>
            <p:ph type="pic" sz="quarter" idx="65"/>
          </p:nvPr>
        </p:nvSpPr>
        <p:spPr>
          <a:xfrm>
            <a:off x="3276470" y="3108236"/>
            <a:ext cx="2591060" cy="1602000"/>
          </a:xfrm>
          <a:prstGeom prst="roundRect">
            <a:avLst>
              <a:gd name="adj" fmla="val 11118"/>
            </a:avLst>
          </a:prstGeom>
          <a:solidFill>
            <a:schemeClr val="bg1">
              <a:lumMod val="85000"/>
            </a:schemeClr>
          </a:solidFill>
          <a:effectLst>
            <a:outerShdw blurRad="114300" dist="38100" dir="4200000" algn="tl" rotWithShape="0">
              <a:schemeClr val="accent6"/>
            </a:outerShdw>
          </a:effectLst>
        </p:spPr>
        <p:txBody>
          <a:bodyPr/>
          <a:lstStyle/>
          <a:p>
            <a:endParaRPr lang="en-GB" dirty="0"/>
          </a:p>
        </p:txBody>
      </p:sp>
      <p:sp>
        <p:nvSpPr>
          <p:cNvPr id="19" name="Picture Placeholder 3"/>
          <p:cNvSpPr>
            <a:spLocks noGrp="1"/>
          </p:cNvSpPr>
          <p:nvPr>
            <p:ph type="pic" sz="quarter" idx="23"/>
          </p:nvPr>
        </p:nvSpPr>
        <p:spPr>
          <a:xfrm>
            <a:off x="323850" y="1296441"/>
            <a:ext cx="2591060" cy="1602000"/>
          </a:xfrm>
          <a:prstGeom prst="roundRect">
            <a:avLst>
              <a:gd name="adj" fmla="val 11118"/>
            </a:avLst>
          </a:prstGeom>
          <a:solidFill>
            <a:schemeClr val="bg1">
              <a:lumMod val="85000"/>
            </a:schemeClr>
          </a:solidFill>
          <a:effectLst>
            <a:outerShdw blurRad="114300" dist="38100" dir="4200000" algn="tl" rotWithShape="0">
              <a:schemeClr val="accent6"/>
            </a:outerShdw>
          </a:effectLst>
        </p:spPr>
        <p:txBody>
          <a:bodyPr/>
          <a:lstStyle/>
          <a:p>
            <a:endParaRPr lang="en-GB" dirty="0"/>
          </a:p>
        </p:txBody>
      </p:sp>
      <p:sp>
        <p:nvSpPr>
          <p:cNvPr id="23" name="Picture Placeholder 3"/>
          <p:cNvSpPr>
            <a:spLocks noGrp="1"/>
          </p:cNvSpPr>
          <p:nvPr>
            <p:ph type="pic" sz="quarter" idx="63"/>
          </p:nvPr>
        </p:nvSpPr>
        <p:spPr>
          <a:xfrm>
            <a:off x="3275047" y="1296441"/>
            <a:ext cx="2591060" cy="1602000"/>
          </a:xfrm>
          <a:prstGeom prst="roundRect">
            <a:avLst>
              <a:gd name="adj" fmla="val 11118"/>
            </a:avLst>
          </a:prstGeom>
          <a:solidFill>
            <a:schemeClr val="bg1">
              <a:lumMod val="85000"/>
            </a:schemeClr>
          </a:solidFill>
          <a:effectLst>
            <a:outerShdw blurRad="114300" dist="38100" dir="4200000" algn="tl" rotWithShape="0">
              <a:schemeClr val="accent6"/>
            </a:outerShdw>
          </a:effectLst>
        </p:spPr>
        <p:txBody>
          <a:bodyPr/>
          <a:lstStyle/>
          <a:p>
            <a:endParaRPr lang="en-GB" dirty="0"/>
          </a:p>
        </p:txBody>
      </p:sp>
      <p:sp>
        <p:nvSpPr>
          <p:cNvPr id="4" name="Text Placeholder 3"/>
          <p:cNvSpPr>
            <a:spLocks noGrp="1"/>
          </p:cNvSpPr>
          <p:nvPr>
            <p:ph type="body" sz="quarter" idx="58" hasCustomPrompt="1"/>
          </p:nvPr>
        </p:nvSpPr>
        <p:spPr>
          <a:xfrm>
            <a:off x="1372669" y="1361533"/>
            <a:ext cx="1684800" cy="576000"/>
          </a:xfrm>
          <a:prstGeom prst="rect">
            <a:avLst/>
          </a:prstGeom>
          <a:solidFill>
            <a:srgbClr val="E37222">
              <a:alpha val="40000"/>
            </a:srgbClr>
          </a:solidFill>
        </p:spPr>
        <p:txBody>
          <a:bodyPr vert="horz" lIns="468000" tIns="0" rIns="0" bIns="0" rtlCol="0" anchor="ctr" anchorCtr="0">
            <a:noAutofit/>
          </a:bodyPr>
          <a:lstStyle>
            <a:lvl1pPr>
              <a:defRPr lang="en-GB" i="1" cap="all" noProof="0" dirty="0" smtClean="0">
                <a:solidFill>
                  <a:schemeClr val="bg1"/>
                </a:solidFill>
              </a:defRPr>
            </a:lvl1pPr>
          </a:lstStyle>
          <a:p>
            <a:pPr lvl="0"/>
            <a:r>
              <a:rPr lang="en-GB" noProof="0" dirty="0"/>
              <a:t>Click to edit master text styles</a:t>
            </a:r>
          </a:p>
        </p:txBody>
      </p:sp>
      <p:sp>
        <p:nvSpPr>
          <p:cNvPr id="18" name="Text Placeholder 3"/>
          <p:cNvSpPr>
            <a:spLocks noGrp="1"/>
          </p:cNvSpPr>
          <p:nvPr>
            <p:ph type="body" sz="quarter" idx="59" hasCustomPrompt="1"/>
          </p:nvPr>
        </p:nvSpPr>
        <p:spPr>
          <a:xfrm>
            <a:off x="4323882" y="1361533"/>
            <a:ext cx="1684800" cy="576000"/>
          </a:xfrm>
          <a:prstGeom prst="rect">
            <a:avLst/>
          </a:prstGeom>
          <a:solidFill>
            <a:srgbClr val="E37222">
              <a:alpha val="40000"/>
            </a:srgbClr>
          </a:solidFill>
        </p:spPr>
        <p:txBody>
          <a:bodyPr vert="horz" lIns="468000" tIns="0" rIns="0" bIns="0" rtlCol="0" anchor="ctr" anchorCtr="0">
            <a:noAutofit/>
          </a:bodyPr>
          <a:lstStyle>
            <a:lvl1pPr>
              <a:defRPr lang="en-GB" i="1" cap="all" noProof="0" dirty="0" smtClean="0">
                <a:solidFill>
                  <a:schemeClr val="bg1"/>
                </a:solidFill>
              </a:defRPr>
            </a:lvl1pPr>
          </a:lstStyle>
          <a:p>
            <a:pPr lvl="0"/>
            <a:r>
              <a:rPr lang="en-GB" noProof="0" dirty="0"/>
              <a:t>Click to edit master text styles</a:t>
            </a:r>
          </a:p>
        </p:txBody>
      </p:sp>
      <p:sp>
        <p:nvSpPr>
          <p:cNvPr id="3" name="Text Placeholder 2"/>
          <p:cNvSpPr>
            <a:spLocks noGrp="1"/>
          </p:cNvSpPr>
          <p:nvPr>
            <p:ph type="body" sz="quarter" idx="42" hasCustomPrompt="1"/>
          </p:nvPr>
        </p:nvSpPr>
        <p:spPr>
          <a:xfrm>
            <a:off x="1372669" y="1361533"/>
            <a:ext cx="421560" cy="576000"/>
          </a:xfrm>
          <a:prstGeom prst="rect">
            <a:avLst/>
          </a:prstGeom>
          <a:noFill/>
        </p:spPr>
        <p:txBody>
          <a:bodyPr vert="horz" lIns="0" tIns="0" rIns="0" bIns="0" rtlCol="0" anchor="ctr" anchorCtr="0">
            <a:noAutofit/>
          </a:bodyPr>
          <a:lstStyle>
            <a:lvl1pPr>
              <a:defRPr lang="en-GB" sz="2400" i="1" cap="all" dirty="0">
                <a:solidFill>
                  <a:schemeClr val="bg1"/>
                </a:solidFill>
              </a:defRPr>
            </a:lvl1pPr>
          </a:lstStyle>
          <a:p>
            <a:pPr lvl="0" algn="ctr"/>
            <a:r>
              <a:rPr lang="en-GB" dirty="0"/>
              <a:t>1</a:t>
            </a:r>
          </a:p>
        </p:txBody>
      </p:sp>
      <p:sp>
        <p:nvSpPr>
          <p:cNvPr id="61" name="Text Placeholder 2"/>
          <p:cNvSpPr>
            <a:spLocks noGrp="1"/>
          </p:cNvSpPr>
          <p:nvPr>
            <p:ph type="body" sz="quarter" idx="45" hasCustomPrompt="1"/>
          </p:nvPr>
        </p:nvSpPr>
        <p:spPr>
          <a:xfrm>
            <a:off x="4323882" y="1361533"/>
            <a:ext cx="421560" cy="576000"/>
          </a:xfrm>
          <a:prstGeom prst="rect">
            <a:avLst/>
          </a:prstGeom>
          <a:noFill/>
        </p:spPr>
        <p:txBody>
          <a:bodyPr vert="horz" lIns="0" tIns="0" rIns="0" bIns="0" rtlCol="0" anchor="ctr" anchorCtr="0">
            <a:noAutofit/>
          </a:bodyPr>
          <a:lstStyle>
            <a:lvl1pPr>
              <a:defRPr lang="en-GB" sz="2400" i="1" cap="all" dirty="0">
                <a:solidFill>
                  <a:schemeClr val="bg1"/>
                </a:solidFill>
              </a:defRPr>
            </a:lvl1pPr>
          </a:lstStyle>
          <a:p>
            <a:pPr lvl="0" algn="ctr"/>
            <a:r>
              <a:rPr lang="en-GB" dirty="0"/>
              <a:t>2</a:t>
            </a:r>
          </a:p>
        </p:txBody>
      </p:sp>
      <p:sp>
        <p:nvSpPr>
          <p:cNvPr id="20" name="Text Placeholder 3"/>
          <p:cNvSpPr>
            <a:spLocks noGrp="1"/>
          </p:cNvSpPr>
          <p:nvPr>
            <p:ph type="body" sz="quarter" idx="60" hasCustomPrompt="1"/>
          </p:nvPr>
        </p:nvSpPr>
        <p:spPr>
          <a:xfrm>
            <a:off x="1404959" y="3219822"/>
            <a:ext cx="1684800" cy="576000"/>
          </a:xfrm>
          <a:prstGeom prst="rect">
            <a:avLst/>
          </a:prstGeom>
          <a:solidFill>
            <a:srgbClr val="E37222">
              <a:alpha val="40000"/>
            </a:srgbClr>
          </a:solidFill>
        </p:spPr>
        <p:txBody>
          <a:bodyPr vert="horz" lIns="468000" tIns="0" rIns="0" bIns="0" rtlCol="0" anchor="ctr" anchorCtr="0">
            <a:noAutofit/>
          </a:bodyPr>
          <a:lstStyle>
            <a:lvl1pPr>
              <a:defRPr lang="en-GB" i="1" cap="all" noProof="0" dirty="0" smtClean="0">
                <a:solidFill>
                  <a:schemeClr val="bg1"/>
                </a:solidFill>
              </a:defRPr>
            </a:lvl1pPr>
          </a:lstStyle>
          <a:p>
            <a:pPr lvl="0"/>
            <a:r>
              <a:rPr lang="en-GB" noProof="0" dirty="0"/>
              <a:t>Click to edit master text styles</a:t>
            </a:r>
          </a:p>
        </p:txBody>
      </p:sp>
      <p:sp>
        <p:nvSpPr>
          <p:cNvPr id="21" name="Text Placeholder 3"/>
          <p:cNvSpPr>
            <a:spLocks noGrp="1"/>
          </p:cNvSpPr>
          <p:nvPr>
            <p:ph type="body" sz="quarter" idx="61" hasCustomPrompt="1"/>
          </p:nvPr>
        </p:nvSpPr>
        <p:spPr>
          <a:xfrm>
            <a:off x="4357595" y="3219822"/>
            <a:ext cx="1684800" cy="576000"/>
          </a:xfrm>
          <a:prstGeom prst="rect">
            <a:avLst/>
          </a:prstGeom>
          <a:solidFill>
            <a:srgbClr val="E37222">
              <a:alpha val="40000"/>
            </a:srgbClr>
          </a:solidFill>
        </p:spPr>
        <p:txBody>
          <a:bodyPr vert="horz" lIns="468000" tIns="0" rIns="0" bIns="0" rtlCol="0" anchor="ctr" anchorCtr="0">
            <a:noAutofit/>
          </a:bodyPr>
          <a:lstStyle>
            <a:lvl1pPr>
              <a:defRPr lang="en-GB" i="1" cap="all" noProof="0" dirty="0" smtClean="0">
                <a:solidFill>
                  <a:schemeClr val="bg1"/>
                </a:solidFill>
              </a:defRPr>
            </a:lvl1pPr>
          </a:lstStyle>
          <a:p>
            <a:pPr lvl="0"/>
            <a:r>
              <a:rPr lang="en-GB" noProof="0" dirty="0"/>
              <a:t>Click to edit master text styles</a:t>
            </a:r>
          </a:p>
        </p:txBody>
      </p:sp>
      <p:sp>
        <p:nvSpPr>
          <p:cNvPr id="71" name="Text Placeholder 2"/>
          <p:cNvSpPr>
            <a:spLocks noGrp="1"/>
          </p:cNvSpPr>
          <p:nvPr>
            <p:ph type="body" sz="quarter" idx="51" hasCustomPrompt="1"/>
          </p:nvPr>
        </p:nvSpPr>
        <p:spPr>
          <a:xfrm>
            <a:off x="1404959" y="3219822"/>
            <a:ext cx="421560" cy="576000"/>
          </a:xfrm>
          <a:prstGeom prst="rect">
            <a:avLst/>
          </a:prstGeom>
          <a:noFill/>
        </p:spPr>
        <p:txBody>
          <a:bodyPr vert="horz" lIns="0" tIns="0" rIns="0" bIns="0" rtlCol="0" anchor="ctr" anchorCtr="0">
            <a:noAutofit/>
          </a:bodyPr>
          <a:lstStyle>
            <a:lvl1pPr>
              <a:defRPr lang="en-GB" sz="2400" i="1" cap="all" dirty="0">
                <a:solidFill>
                  <a:schemeClr val="bg1"/>
                </a:solidFill>
              </a:defRPr>
            </a:lvl1pPr>
          </a:lstStyle>
          <a:p>
            <a:pPr lvl="0" algn="ctr"/>
            <a:r>
              <a:rPr lang="en-GB" dirty="0"/>
              <a:t>4</a:t>
            </a:r>
          </a:p>
        </p:txBody>
      </p:sp>
      <p:sp>
        <p:nvSpPr>
          <p:cNvPr id="75" name="Text Placeholder 2"/>
          <p:cNvSpPr>
            <a:spLocks noGrp="1"/>
          </p:cNvSpPr>
          <p:nvPr>
            <p:ph type="body" sz="quarter" idx="54" hasCustomPrompt="1"/>
          </p:nvPr>
        </p:nvSpPr>
        <p:spPr>
          <a:xfrm>
            <a:off x="4357595" y="3219822"/>
            <a:ext cx="421560" cy="576000"/>
          </a:xfrm>
          <a:prstGeom prst="rect">
            <a:avLst/>
          </a:prstGeom>
          <a:noFill/>
        </p:spPr>
        <p:txBody>
          <a:bodyPr vert="horz" lIns="0" tIns="0" rIns="0" bIns="0" rtlCol="0" anchor="ctr" anchorCtr="0">
            <a:noAutofit/>
          </a:bodyPr>
          <a:lstStyle>
            <a:lvl1pPr>
              <a:defRPr lang="en-GB" sz="2400" i="1" cap="all" dirty="0">
                <a:solidFill>
                  <a:schemeClr val="bg1"/>
                </a:solidFill>
              </a:defRPr>
            </a:lvl1pPr>
          </a:lstStyle>
          <a:p>
            <a:pPr lvl="0" algn="ctr"/>
            <a:r>
              <a:rPr lang="en-GB" dirty="0"/>
              <a:t>5</a:t>
            </a:r>
          </a:p>
        </p:txBody>
      </p:sp>
      <p:sp>
        <p:nvSpPr>
          <p:cNvPr id="22" name="Title Placeholder 8"/>
          <p:cNvSpPr>
            <a:spLocks noGrp="1"/>
          </p:cNvSpPr>
          <p:nvPr>
            <p:ph type="title"/>
          </p:nvPr>
        </p:nvSpPr>
        <p:spPr>
          <a:xfrm>
            <a:off x="323850" y="284400"/>
            <a:ext cx="7056462" cy="559158"/>
          </a:xfrm>
          <a:prstGeom prst="rect">
            <a:avLst/>
          </a:prstGeom>
        </p:spPr>
        <p:txBody>
          <a:bodyPr vert="horz" lIns="0" tIns="0" rIns="0" bIns="0" rtlCol="0" anchor="b" anchorCtr="0">
            <a:noAutofit/>
          </a:bodyPr>
          <a:lstStyle/>
          <a:p>
            <a:r>
              <a:rPr lang="en-GB" noProof="0" dirty="0"/>
              <a:t>Click to edit Master title style</a:t>
            </a:r>
          </a:p>
        </p:txBody>
      </p:sp>
      <p:sp>
        <p:nvSpPr>
          <p:cNvPr id="16" name="Picture Placeholder 3"/>
          <p:cNvSpPr>
            <a:spLocks noGrp="1"/>
          </p:cNvSpPr>
          <p:nvPr>
            <p:ph type="pic" sz="quarter" idx="66"/>
          </p:nvPr>
        </p:nvSpPr>
        <p:spPr>
          <a:xfrm>
            <a:off x="6229090" y="1296441"/>
            <a:ext cx="2591060" cy="1602000"/>
          </a:xfrm>
          <a:prstGeom prst="roundRect">
            <a:avLst>
              <a:gd name="adj" fmla="val 11118"/>
            </a:avLst>
          </a:prstGeom>
          <a:solidFill>
            <a:schemeClr val="bg1">
              <a:lumMod val="85000"/>
            </a:schemeClr>
          </a:solidFill>
          <a:effectLst>
            <a:outerShdw blurRad="114300" dist="38100" dir="4200000" algn="tl" rotWithShape="0">
              <a:schemeClr val="accent6"/>
            </a:outerShdw>
          </a:effectLst>
        </p:spPr>
        <p:txBody>
          <a:bodyPr/>
          <a:lstStyle/>
          <a:p>
            <a:endParaRPr lang="en-GB" dirty="0"/>
          </a:p>
        </p:txBody>
      </p:sp>
      <p:sp>
        <p:nvSpPr>
          <p:cNvPr id="17" name="Text Placeholder 3"/>
          <p:cNvSpPr>
            <a:spLocks noGrp="1"/>
          </p:cNvSpPr>
          <p:nvPr>
            <p:ph type="body" sz="quarter" idx="67" hasCustomPrompt="1"/>
          </p:nvPr>
        </p:nvSpPr>
        <p:spPr>
          <a:xfrm>
            <a:off x="7277925" y="1361533"/>
            <a:ext cx="1684800" cy="576000"/>
          </a:xfrm>
          <a:prstGeom prst="rect">
            <a:avLst/>
          </a:prstGeom>
          <a:solidFill>
            <a:srgbClr val="E37222">
              <a:alpha val="40000"/>
            </a:srgbClr>
          </a:solidFill>
        </p:spPr>
        <p:txBody>
          <a:bodyPr vert="horz" lIns="468000" tIns="0" rIns="0" bIns="0" rtlCol="0" anchor="ctr" anchorCtr="0">
            <a:noAutofit/>
          </a:bodyPr>
          <a:lstStyle>
            <a:lvl1pPr>
              <a:defRPr lang="en-GB" i="1" cap="all" noProof="0" dirty="0" smtClean="0">
                <a:solidFill>
                  <a:schemeClr val="bg1"/>
                </a:solidFill>
              </a:defRPr>
            </a:lvl1pPr>
          </a:lstStyle>
          <a:p>
            <a:pPr lvl="0"/>
            <a:r>
              <a:rPr lang="en-GB" noProof="0" dirty="0"/>
              <a:t>Click to edit master text styles</a:t>
            </a:r>
          </a:p>
        </p:txBody>
      </p:sp>
      <p:sp>
        <p:nvSpPr>
          <p:cNvPr id="26" name="Text Placeholder 2"/>
          <p:cNvSpPr>
            <a:spLocks noGrp="1"/>
          </p:cNvSpPr>
          <p:nvPr>
            <p:ph type="body" sz="quarter" idx="68" hasCustomPrompt="1"/>
          </p:nvPr>
        </p:nvSpPr>
        <p:spPr>
          <a:xfrm>
            <a:off x="7277925" y="1361533"/>
            <a:ext cx="421560" cy="576000"/>
          </a:xfrm>
          <a:prstGeom prst="rect">
            <a:avLst/>
          </a:prstGeom>
          <a:noFill/>
        </p:spPr>
        <p:txBody>
          <a:bodyPr vert="horz" lIns="0" tIns="0" rIns="0" bIns="0" rtlCol="0" anchor="ctr" anchorCtr="0">
            <a:noAutofit/>
          </a:bodyPr>
          <a:lstStyle>
            <a:lvl1pPr>
              <a:defRPr lang="en-GB" sz="2400" i="1" cap="all" dirty="0">
                <a:solidFill>
                  <a:schemeClr val="bg1"/>
                </a:solidFill>
              </a:defRPr>
            </a:lvl1pPr>
          </a:lstStyle>
          <a:p>
            <a:pPr lvl="0" algn="ctr"/>
            <a:r>
              <a:rPr lang="en-GB" dirty="0"/>
              <a:t>3</a:t>
            </a:r>
          </a:p>
        </p:txBody>
      </p:sp>
      <p:sp>
        <p:nvSpPr>
          <p:cNvPr id="27" name="Picture Placeholder 3"/>
          <p:cNvSpPr>
            <a:spLocks noGrp="1"/>
          </p:cNvSpPr>
          <p:nvPr>
            <p:ph type="pic" sz="quarter" idx="69"/>
          </p:nvPr>
        </p:nvSpPr>
        <p:spPr>
          <a:xfrm>
            <a:off x="6229090" y="3108236"/>
            <a:ext cx="2591060" cy="1602000"/>
          </a:xfrm>
          <a:prstGeom prst="roundRect">
            <a:avLst>
              <a:gd name="adj" fmla="val 11118"/>
            </a:avLst>
          </a:prstGeom>
          <a:solidFill>
            <a:schemeClr val="bg1">
              <a:lumMod val="85000"/>
            </a:schemeClr>
          </a:solidFill>
          <a:effectLst>
            <a:outerShdw blurRad="114300" dist="38100" dir="4200000" algn="tl" rotWithShape="0">
              <a:schemeClr val="accent6"/>
            </a:outerShdw>
          </a:effectLst>
        </p:spPr>
        <p:txBody>
          <a:bodyPr/>
          <a:lstStyle/>
          <a:p>
            <a:endParaRPr lang="en-GB" dirty="0"/>
          </a:p>
        </p:txBody>
      </p:sp>
      <p:sp>
        <p:nvSpPr>
          <p:cNvPr id="28" name="Text Placeholder 3"/>
          <p:cNvSpPr>
            <a:spLocks noGrp="1"/>
          </p:cNvSpPr>
          <p:nvPr>
            <p:ph type="body" sz="quarter" idx="70" hasCustomPrompt="1"/>
          </p:nvPr>
        </p:nvSpPr>
        <p:spPr>
          <a:xfrm>
            <a:off x="7310215" y="3219822"/>
            <a:ext cx="1684800" cy="576000"/>
          </a:xfrm>
          <a:prstGeom prst="rect">
            <a:avLst/>
          </a:prstGeom>
          <a:solidFill>
            <a:srgbClr val="E37222">
              <a:alpha val="40000"/>
            </a:srgbClr>
          </a:solidFill>
        </p:spPr>
        <p:txBody>
          <a:bodyPr vert="horz" lIns="468000" tIns="0" rIns="0" bIns="0" rtlCol="0" anchor="ctr" anchorCtr="0">
            <a:noAutofit/>
          </a:bodyPr>
          <a:lstStyle>
            <a:lvl1pPr>
              <a:defRPr lang="en-GB" i="1" cap="all" noProof="0" dirty="0" smtClean="0">
                <a:solidFill>
                  <a:schemeClr val="bg1"/>
                </a:solidFill>
              </a:defRPr>
            </a:lvl1pPr>
          </a:lstStyle>
          <a:p>
            <a:pPr lvl="0"/>
            <a:r>
              <a:rPr lang="en-GB" noProof="0" dirty="0"/>
              <a:t>Click to edit master text styles</a:t>
            </a:r>
          </a:p>
        </p:txBody>
      </p:sp>
      <p:sp>
        <p:nvSpPr>
          <p:cNvPr id="29" name="Text Placeholder 2"/>
          <p:cNvSpPr>
            <a:spLocks noGrp="1"/>
          </p:cNvSpPr>
          <p:nvPr>
            <p:ph type="body" sz="quarter" idx="71" hasCustomPrompt="1"/>
          </p:nvPr>
        </p:nvSpPr>
        <p:spPr>
          <a:xfrm>
            <a:off x="7310215" y="3219822"/>
            <a:ext cx="421560" cy="576000"/>
          </a:xfrm>
          <a:prstGeom prst="rect">
            <a:avLst/>
          </a:prstGeom>
          <a:noFill/>
        </p:spPr>
        <p:txBody>
          <a:bodyPr vert="horz" lIns="0" tIns="0" rIns="0" bIns="0" rtlCol="0" anchor="ctr" anchorCtr="0">
            <a:noAutofit/>
          </a:bodyPr>
          <a:lstStyle>
            <a:lvl1pPr>
              <a:defRPr lang="en-GB" sz="2400" i="1" cap="all" dirty="0">
                <a:solidFill>
                  <a:schemeClr val="bg1"/>
                </a:solidFill>
              </a:defRPr>
            </a:lvl1pPr>
          </a:lstStyle>
          <a:p>
            <a:pPr lvl="0" algn="ctr"/>
            <a:r>
              <a:rPr lang="en-GB" dirty="0"/>
              <a:t>6</a:t>
            </a:r>
          </a:p>
        </p:txBody>
      </p:sp>
    </p:spTree>
    <p:extLst>
      <p:ext uri="{BB962C8B-B14F-4D97-AF65-F5344CB8AC3E}">
        <p14:creationId xmlns:p14="http://schemas.microsoft.com/office/powerpoint/2010/main" val="656421111"/>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14.xml><?xml version="1.0" encoding="utf-8"?>
<p:sldLayout xmlns:a="http://schemas.openxmlformats.org/drawingml/2006/main" xmlns:r="http://schemas.openxmlformats.org/officeDocument/2006/relationships" xmlns:p="http://schemas.openxmlformats.org/presentationml/2006/main" preserve="1" userDrawn="1">
  <p:cSld name="2_Custom Layou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Picture Placeholder 3"/>
          <p:cNvSpPr>
            <a:spLocks noGrp="1"/>
          </p:cNvSpPr>
          <p:nvPr>
            <p:ph type="pic" sz="quarter" idx="64"/>
          </p:nvPr>
        </p:nvSpPr>
        <p:spPr>
          <a:xfrm>
            <a:off x="323850" y="3157664"/>
            <a:ext cx="1440000" cy="1440000"/>
          </a:xfrm>
          <a:prstGeom prst="roundRect">
            <a:avLst>
              <a:gd name="adj" fmla="val 11118"/>
            </a:avLst>
          </a:prstGeom>
          <a:solidFill>
            <a:schemeClr val="bg1"/>
          </a:solidFill>
          <a:ln>
            <a:solidFill>
              <a:srgbClr val="E37222"/>
            </a:solidFill>
          </a:ln>
          <a:effectLst>
            <a:outerShdw blurRad="114300" dist="38100" dir="4200000" algn="tl" rotWithShape="0">
              <a:schemeClr val="accent6"/>
            </a:outerShdw>
          </a:effectLst>
        </p:spPr>
        <p:txBody>
          <a:bodyPr/>
          <a:lstStyle/>
          <a:p>
            <a:endParaRPr lang="en-GB" dirty="0"/>
          </a:p>
        </p:txBody>
      </p:sp>
      <p:sp>
        <p:nvSpPr>
          <p:cNvPr id="4" name="Picture Placeholder 3"/>
          <p:cNvSpPr>
            <a:spLocks noGrp="1"/>
          </p:cNvSpPr>
          <p:nvPr>
            <p:ph type="pic" sz="quarter" idx="65"/>
          </p:nvPr>
        </p:nvSpPr>
        <p:spPr>
          <a:xfrm>
            <a:off x="3276470" y="3157664"/>
            <a:ext cx="1440000" cy="1440000"/>
          </a:xfrm>
          <a:prstGeom prst="roundRect">
            <a:avLst>
              <a:gd name="adj" fmla="val 11118"/>
            </a:avLst>
          </a:prstGeom>
          <a:solidFill>
            <a:schemeClr val="bg1"/>
          </a:solidFill>
          <a:ln>
            <a:solidFill>
              <a:srgbClr val="E37222"/>
            </a:solidFill>
          </a:ln>
          <a:effectLst>
            <a:outerShdw blurRad="114300" dist="38100" dir="4200000" algn="tl" rotWithShape="0">
              <a:schemeClr val="accent6"/>
            </a:outerShdw>
          </a:effectLst>
        </p:spPr>
        <p:txBody>
          <a:bodyPr/>
          <a:lstStyle/>
          <a:p>
            <a:endParaRPr lang="en-GB" dirty="0"/>
          </a:p>
        </p:txBody>
      </p:sp>
      <p:sp>
        <p:nvSpPr>
          <p:cNvPr id="5" name="Picture Placeholder 3"/>
          <p:cNvSpPr>
            <a:spLocks noGrp="1"/>
          </p:cNvSpPr>
          <p:nvPr>
            <p:ph type="pic" sz="quarter" idx="23"/>
          </p:nvPr>
        </p:nvSpPr>
        <p:spPr>
          <a:xfrm>
            <a:off x="323850" y="1345869"/>
            <a:ext cx="1440000" cy="1440000"/>
          </a:xfrm>
          <a:prstGeom prst="roundRect">
            <a:avLst>
              <a:gd name="adj" fmla="val 11118"/>
            </a:avLst>
          </a:prstGeom>
          <a:solidFill>
            <a:schemeClr val="bg1"/>
          </a:solidFill>
          <a:ln>
            <a:solidFill>
              <a:srgbClr val="E37222"/>
            </a:solidFill>
          </a:ln>
          <a:effectLst>
            <a:outerShdw blurRad="114300" dist="38100" dir="4200000" algn="tl" rotWithShape="0">
              <a:schemeClr val="accent6"/>
            </a:outerShdw>
          </a:effectLst>
        </p:spPr>
        <p:txBody>
          <a:bodyPr/>
          <a:lstStyle/>
          <a:p>
            <a:endParaRPr lang="en-GB" dirty="0"/>
          </a:p>
        </p:txBody>
      </p:sp>
      <p:sp>
        <p:nvSpPr>
          <p:cNvPr id="6" name="Picture Placeholder 3"/>
          <p:cNvSpPr>
            <a:spLocks noGrp="1"/>
          </p:cNvSpPr>
          <p:nvPr>
            <p:ph type="pic" sz="quarter" idx="63"/>
          </p:nvPr>
        </p:nvSpPr>
        <p:spPr>
          <a:xfrm>
            <a:off x="3275047" y="1345869"/>
            <a:ext cx="1440000" cy="1440000"/>
          </a:xfrm>
          <a:prstGeom prst="roundRect">
            <a:avLst>
              <a:gd name="adj" fmla="val 11118"/>
            </a:avLst>
          </a:prstGeom>
          <a:solidFill>
            <a:schemeClr val="bg1"/>
          </a:solidFill>
          <a:ln>
            <a:solidFill>
              <a:srgbClr val="E37222"/>
            </a:solidFill>
          </a:ln>
          <a:effectLst>
            <a:outerShdw blurRad="114300" dist="38100" dir="4200000" algn="tl" rotWithShape="0">
              <a:schemeClr val="accent6"/>
            </a:outerShdw>
          </a:effectLst>
        </p:spPr>
        <p:txBody>
          <a:bodyPr/>
          <a:lstStyle/>
          <a:p>
            <a:endParaRPr lang="en-GB" dirty="0"/>
          </a:p>
        </p:txBody>
      </p:sp>
      <p:sp>
        <p:nvSpPr>
          <p:cNvPr id="7" name="Picture Placeholder 3"/>
          <p:cNvSpPr>
            <a:spLocks noGrp="1"/>
          </p:cNvSpPr>
          <p:nvPr>
            <p:ph type="pic" sz="quarter" idx="66"/>
          </p:nvPr>
        </p:nvSpPr>
        <p:spPr>
          <a:xfrm>
            <a:off x="6229090" y="1345869"/>
            <a:ext cx="1440000" cy="1440000"/>
          </a:xfrm>
          <a:prstGeom prst="roundRect">
            <a:avLst>
              <a:gd name="adj" fmla="val 11118"/>
            </a:avLst>
          </a:prstGeom>
          <a:solidFill>
            <a:schemeClr val="bg1"/>
          </a:solidFill>
          <a:ln>
            <a:solidFill>
              <a:srgbClr val="E37222"/>
            </a:solidFill>
          </a:ln>
          <a:effectLst>
            <a:outerShdw blurRad="114300" dist="38100" dir="4200000" algn="tl" rotWithShape="0">
              <a:schemeClr val="accent6"/>
            </a:outerShdw>
          </a:effectLst>
        </p:spPr>
        <p:txBody>
          <a:bodyPr/>
          <a:lstStyle/>
          <a:p>
            <a:endParaRPr lang="en-GB" dirty="0"/>
          </a:p>
        </p:txBody>
      </p:sp>
      <p:sp>
        <p:nvSpPr>
          <p:cNvPr id="8" name="Picture Placeholder 3"/>
          <p:cNvSpPr>
            <a:spLocks noGrp="1"/>
          </p:cNvSpPr>
          <p:nvPr>
            <p:ph type="pic" sz="quarter" idx="69"/>
          </p:nvPr>
        </p:nvSpPr>
        <p:spPr>
          <a:xfrm>
            <a:off x="6229090" y="3157664"/>
            <a:ext cx="1440000" cy="1440000"/>
          </a:xfrm>
          <a:prstGeom prst="roundRect">
            <a:avLst>
              <a:gd name="adj" fmla="val 11118"/>
            </a:avLst>
          </a:prstGeom>
          <a:solidFill>
            <a:schemeClr val="bg1"/>
          </a:solidFill>
          <a:ln>
            <a:solidFill>
              <a:srgbClr val="E37222"/>
            </a:solidFill>
          </a:ln>
          <a:effectLst>
            <a:outerShdw blurRad="114300" dist="38100" dir="4200000" algn="tl" rotWithShape="0">
              <a:schemeClr val="accent6"/>
            </a:outerShdw>
          </a:effectLst>
        </p:spPr>
        <p:txBody>
          <a:bodyPr/>
          <a:lstStyle/>
          <a:p>
            <a:endParaRPr lang="en-GB" dirty="0"/>
          </a:p>
        </p:txBody>
      </p:sp>
    </p:spTree>
    <p:extLst>
      <p:ext uri="{BB962C8B-B14F-4D97-AF65-F5344CB8AC3E}">
        <p14:creationId xmlns:p14="http://schemas.microsoft.com/office/powerpoint/2010/main" val="423530098"/>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15.xml><?xml version="1.0" encoding="utf-8"?>
<p:sldLayout xmlns:a="http://schemas.openxmlformats.org/drawingml/2006/main" xmlns:r="http://schemas.openxmlformats.org/officeDocument/2006/relationships" xmlns:p="http://schemas.openxmlformats.org/presentationml/2006/main" preserve="1" userDrawn="1">
  <p:cSld name="17_Title_2 col text_2graphic">
    <p:spTree>
      <p:nvGrpSpPr>
        <p:cNvPr id="1" name=""/>
        <p:cNvGrpSpPr/>
        <p:nvPr/>
      </p:nvGrpSpPr>
      <p:grpSpPr>
        <a:xfrm>
          <a:off x="0" y="0"/>
          <a:ext cx="0" cy="0"/>
          <a:chOff x="0" y="0"/>
          <a:chExt cx="0" cy="0"/>
        </a:xfrm>
      </p:grpSpPr>
      <p:sp>
        <p:nvSpPr>
          <p:cNvPr id="14" name="Picture Placeholder 3"/>
          <p:cNvSpPr>
            <a:spLocks noGrp="1"/>
          </p:cNvSpPr>
          <p:nvPr>
            <p:ph type="pic" sz="quarter" idx="14" hasCustomPrompt="1"/>
          </p:nvPr>
        </p:nvSpPr>
        <p:spPr>
          <a:xfrm>
            <a:off x="323850" y="3421062"/>
            <a:ext cx="4176713" cy="1447855"/>
          </a:xfrm>
          <a:prstGeom prst="roundRect">
            <a:avLst/>
          </a:prstGeom>
          <a:solidFill>
            <a:schemeClr val="bg1">
              <a:lumMod val="85000"/>
            </a:schemeClr>
          </a:solidFill>
        </p:spPr>
        <p:txBody>
          <a:bodyPr/>
          <a:lstStyle>
            <a:lvl1pPr>
              <a:defRPr baseline="0"/>
            </a:lvl1pPr>
          </a:lstStyle>
          <a:p>
            <a:r>
              <a:rPr lang="de-CH" dirty="0"/>
              <a:t>Chart or table</a:t>
            </a:r>
            <a:endParaRPr lang="en-GB" dirty="0"/>
          </a:p>
        </p:txBody>
      </p:sp>
      <p:sp>
        <p:nvSpPr>
          <p:cNvPr id="6" name="Picture Placeholder 3"/>
          <p:cNvSpPr>
            <a:spLocks noGrp="1"/>
          </p:cNvSpPr>
          <p:nvPr>
            <p:ph type="pic" sz="quarter" idx="16" hasCustomPrompt="1"/>
          </p:nvPr>
        </p:nvSpPr>
        <p:spPr>
          <a:xfrm>
            <a:off x="4643439" y="3421062"/>
            <a:ext cx="4176712" cy="1447855"/>
          </a:xfrm>
          <a:prstGeom prst="roundRect">
            <a:avLst/>
          </a:prstGeom>
          <a:solidFill>
            <a:schemeClr val="bg1">
              <a:lumMod val="85000"/>
            </a:schemeClr>
          </a:solidFill>
        </p:spPr>
        <p:txBody>
          <a:bodyPr/>
          <a:lstStyle>
            <a:lvl1pPr>
              <a:defRPr baseline="0"/>
            </a:lvl1pPr>
          </a:lstStyle>
          <a:p>
            <a:r>
              <a:rPr lang="de-CH" dirty="0"/>
              <a:t>Chart or table</a:t>
            </a:r>
            <a:endParaRPr lang="en-GB" dirty="0"/>
          </a:p>
        </p:txBody>
      </p:sp>
      <p:sp>
        <p:nvSpPr>
          <p:cNvPr id="9" name="Title Placeholder 8"/>
          <p:cNvSpPr>
            <a:spLocks noGrp="1"/>
          </p:cNvSpPr>
          <p:nvPr>
            <p:ph type="title"/>
          </p:nvPr>
        </p:nvSpPr>
        <p:spPr>
          <a:xfrm>
            <a:off x="323850" y="284400"/>
            <a:ext cx="7056462" cy="559158"/>
          </a:xfrm>
          <a:prstGeom prst="rect">
            <a:avLst/>
          </a:prstGeom>
        </p:spPr>
        <p:txBody>
          <a:bodyPr vert="horz" lIns="0" tIns="0" rIns="0" bIns="0" rtlCol="0" anchor="b" anchorCtr="0">
            <a:noAutofit/>
          </a:bodyPr>
          <a:lstStyle/>
          <a:p>
            <a:r>
              <a:rPr lang="en-GB" noProof="0" dirty="0"/>
              <a:t>Click to edit Master title style</a:t>
            </a:r>
          </a:p>
        </p:txBody>
      </p:sp>
      <p:sp>
        <p:nvSpPr>
          <p:cNvPr id="8" name="Text Placeholder 3"/>
          <p:cNvSpPr>
            <a:spLocks noGrp="1"/>
          </p:cNvSpPr>
          <p:nvPr>
            <p:ph type="body" sz="quarter" idx="27"/>
          </p:nvPr>
        </p:nvSpPr>
        <p:spPr>
          <a:xfrm>
            <a:off x="323850" y="1203325"/>
            <a:ext cx="4176713" cy="2032243"/>
          </a:xfrm>
        </p:spPr>
        <p:txBody>
          <a:body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endParaRPr lang="en-GB" dirty="0"/>
          </a:p>
        </p:txBody>
      </p:sp>
      <p:sp>
        <p:nvSpPr>
          <p:cNvPr id="10" name="Text Placeholder 3"/>
          <p:cNvSpPr>
            <a:spLocks noGrp="1"/>
          </p:cNvSpPr>
          <p:nvPr>
            <p:ph type="body" sz="quarter" idx="29"/>
          </p:nvPr>
        </p:nvSpPr>
        <p:spPr>
          <a:xfrm>
            <a:off x="4643438" y="1203325"/>
            <a:ext cx="4176713" cy="2032243"/>
          </a:xfrm>
        </p:spPr>
        <p:txBody>
          <a:body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endParaRPr lang="en-GB" dirty="0"/>
          </a:p>
        </p:txBody>
      </p:sp>
    </p:spTree>
    <p:extLst>
      <p:ext uri="{BB962C8B-B14F-4D97-AF65-F5344CB8AC3E}">
        <p14:creationId xmlns:p14="http://schemas.microsoft.com/office/powerpoint/2010/main" val="1211739537"/>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16.xml><?xml version="1.0" encoding="utf-8"?>
<p:sldLayout xmlns:a="http://schemas.openxmlformats.org/drawingml/2006/main" xmlns:r="http://schemas.openxmlformats.org/officeDocument/2006/relationships" xmlns:p="http://schemas.openxmlformats.org/presentationml/2006/main" preserve="1" userDrawn="1">
  <p:cSld name="18_Title_3 col_text_3graphic">
    <p:spTree>
      <p:nvGrpSpPr>
        <p:cNvPr id="1" name=""/>
        <p:cNvGrpSpPr/>
        <p:nvPr/>
      </p:nvGrpSpPr>
      <p:grpSpPr>
        <a:xfrm>
          <a:off x="0" y="0"/>
          <a:ext cx="0" cy="0"/>
          <a:chOff x="0" y="0"/>
          <a:chExt cx="0" cy="0"/>
        </a:xfrm>
      </p:grpSpPr>
      <p:sp>
        <p:nvSpPr>
          <p:cNvPr id="14" name="Picture Placeholder 3"/>
          <p:cNvSpPr>
            <a:spLocks noGrp="1"/>
          </p:cNvSpPr>
          <p:nvPr>
            <p:ph type="pic" sz="quarter" idx="14"/>
          </p:nvPr>
        </p:nvSpPr>
        <p:spPr>
          <a:xfrm>
            <a:off x="323850" y="3421062"/>
            <a:ext cx="2664000" cy="1447855"/>
          </a:xfrm>
          <a:prstGeom prst="roundRect">
            <a:avLst>
              <a:gd name="adj" fmla="val 10721"/>
            </a:avLst>
          </a:prstGeom>
          <a:solidFill>
            <a:schemeClr val="bg1">
              <a:lumMod val="85000"/>
            </a:schemeClr>
          </a:solidFill>
          <a:effectLst>
            <a:outerShdw blurRad="114300" dist="38100" dir="4200000" algn="ctr" rotWithShape="0">
              <a:schemeClr val="accent6"/>
            </a:outerShdw>
          </a:effectLst>
        </p:spPr>
        <p:txBody>
          <a:bodyPr/>
          <a:lstStyle>
            <a:lvl1pPr>
              <a:defRPr baseline="0"/>
            </a:lvl1pPr>
          </a:lstStyle>
          <a:p>
            <a:endParaRPr lang="en-GB" dirty="0"/>
          </a:p>
        </p:txBody>
      </p:sp>
      <p:sp>
        <p:nvSpPr>
          <p:cNvPr id="11" name="Title Placeholder 8"/>
          <p:cNvSpPr>
            <a:spLocks noGrp="1"/>
          </p:cNvSpPr>
          <p:nvPr>
            <p:ph type="title"/>
          </p:nvPr>
        </p:nvSpPr>
        <p:spPr>
          <a:xfrm>
            <a:off x="323850" y="284400"/>
            <a:ext cx="7056462" cy="559158"/>
          </a:xfrm>
          <a:prstGeom prst="rect">
            <a:avLst/>
          </a:prstGeom>
        </p:spPr>
        <p:txBody>
          <a:bodyPr vert="horz" lIns="0" tIns="0" rIns="0" bIns="0" rtlCol="0" anchor="b" anchorCtr="0">
            <a:noAutofit/>
          </a:bodyPr>
          <a:lstStyle/>
          <a:p>
            <a:r>
              <a:rPr lang="en-GB" noProof="0" dirty="0"/>
              <a:t>Click to edit Master title style</a:t>
            </a:r>
          </a:p>
        </p:txBody>
      </p:sp>
      <p:sp>
        <p:nvSpPr>
          <p:cNvPr id="12" name="Picture Placeholder 3"/>
          <p:cNvSpPr>
            <a:spLocks noGrp="1"/>
          </p:cNvSpPr>
          <p:nvPr>
            <p:ph type="pic" sz="quarter" idx="31"/>
          </p:nvPr>
        </p:nvSpPr>
        <p:spPr>
          <a:xfrm>
            <a:off x="3203574" y="3421062"/>
            <a:ext cx="2664000" cy="1447855"/>
          </a:xfrm>
          <a:prstGeom prst="roundRect">
            <a:avLst>
              <a:gd name="adj" fmla="val 10721"/>
            </a:avLst>
          </a:prstGeom>
          <a:solidFill>
            <a:schemeClr val="bg1">
              <a:lumMod val="85000"/>
            </a:schemeClr>
          </a:solidFill>
          <a:effectLst>
            <a:outerShdw blurRad="114300" dist="38100" dir="4200000" algn="ctr" rotWithShape="0">
              <a:schemeClr val="accent6"/>
            </a:outerShdw>
          </a:effectLst>
        </p:spPr>
        <p:txBody>
          <a:bodyPr/>
          <a:lstStyle>
            <a:lvl1pPr>
              <a:defRPr baseline="0"/>
            </a:lvl1pPr>
          </a:lstStyle>
          <a:p>
            <a:endParaRPr lang="en-GB" dirty="0"/>
          </a:p>
        </p:txBody>
      </p:sp>
      <p:sp>
        <p:nvSpPr>
          <p:cNvPr id="13" name="Picture Placeholder 3"/>
          <p:cNvSpPr>
            <a:spLocks noGrp="1"/>
          </p:cNvSpPr>
          <p:nvPr>
            <p:ph type="pic" sz="quarter" idx="32"/>
          </p:nvPr>
        </p:nvSpPr>
        <p:spPr>
          <a:xfrm>
            <a:off x="6151143" y="3421062"/>
            <a:ext cx="2664000" cy="1447855"/>
          </a:xfrm>
          <a:prstGeom prst="roundRect">
            <a:avLst>
              <a:gd name="adj" fmla="val 10721"/>
            </a:avLst>
          </a:prstGeom>
          <a:solidFill>
            <a:schemeClr val="bg1">
              <a:lumMod val="85000"/>
            </a:schemeClr>
          </a:solidFill>
          <a:effectLst>
            <a:outerShdw blurRad="114300" dist="38100" dir="4200000" algn="ctr" rotWithShape="0">
              <a:schemeClr val="accent6"/>
            </a:outerShdw>
          </a:effectLst>
        </p:spPr>
        <p:txBody>
          <a:bodyPr/>
          <a:lstStyle>
            <a:lvl1pPr>
              <a:defRPr baseline="0"/>
            </a:lvl1pPr>
          </a:lstStyle>
          <a:p>
            <a:endParaRPr lang="en-GB" dirty="0"/>
          </a:p>
        </p:txBody>
      </p:sp>
      <p:sp>
        <p:nvSpPr>
          <p:cNvPr id="10" name="Text Placeholder 3"/>
          <p:cNvSpPr>
            <a:spLocks noGrp="1"/>
          </p:cNvSpPr>
          <p:nvPr>
            <p:ph type="body" sz="quarter" idx="33"/>
          </p:nvPr>
        </p:nvSpPr>
        <p:spPr>
          <a:xfrm>
            <a:off x="322996" y="1203325"/>
            <a:ext cx="2664000" cy="2032243"/>
          </a:xfrm>
        </p:spPr>
        <p:txBody>
          <a:body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endParaRPr lang="en-GB" dirty="0"/>
          </a:p>
        </p:txBody>
      </p:sp>
      <p:sp>
        <p:nvSpPr>
          <p:cNvPr id="15" name="Text Placeholder 3"/>
          <p:cNvSpPr>
            <a:spLocks noGrp="1"/>
          </p:cNvSpPr>
          <p:nvPr>
            <p:ph type="body" sz="quarter" idx="34"/>
          </p:nvPr>
        </p:nvSpPr>
        <p:spPr>
          <a:xfrm>
            <a:off x="3237070" y="1203325"/>
            <a:ext cx="2664000" cy="2032243"/>
          </a:xfrm>
        </p:spPr>
        <p:txBody>
          <a:body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endParaRPr lang="en-GB" dirty="0"/>
          </a:p>
        </p:txBody>
      </p:sp>
      <p:sp>
        <p:nvSpPr>
          <p:cNvPr id="18" name="Text Placeholder 3"/>
          <p:cNvSpPr>
            <a:spLocks noGrp="1"/>
          </p:cNvSpPr>
          <p:nvPr>
            <p:ph type="body" sz="quarter" idx="35"/>
          </p:nvPr>
        </p:nvSpPr>
        <p:spPr>
          <a:xfrm>
            <a:off x="6151143" y="1203325"/>
            <a:ext cx="2664000" cy="2032243"/>
          </a:xfrm>
        </p:spPr>
        <p:txBody>
          <a:body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endParaRPr lang="en-GB" dirty="0"/>
          </a:p>
        </p:txBody>
      </p:sp>
    </p:spTree>
    <p:extLst>
      <p:ext uri="{BB962C8B-B14F-4D97-AF65-F5344CB8AC3E}">
        <p14:creationId xmlns:p14="http://schemas.microsoft.com/office/powerpoint/2010/main" val="4225600658"/>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17.xml><?xml version="1.0" encoding="utf-8"?>
<p:sldLayout xmlns:a="http://schemas.openxmlformats.org/drawingml/2006/main" xmlns:r="http://schemas.openxmlformats.org/officeDocument/2006/relationships" xmlns:p="http://schemas.openxmlformats.org/presentationml/2006/main" preserve="1" userDrawn="1">
  <p:cSld name="Custom Layou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Picture Placeholder 3"/>
          <p:cNvSpPr>
            <a:spLocks noGrp="1"/>
          </p:cNvSpPr>
          <p:nvPr>
            <p:ph type="pic" sz="quarter" idx="13"/>
          </p:nvPr>
        </p:nvSpPr>
        <p:spPr>
          <a:xfrm>
            <a:off x="323528" y="3274800"/>
            <a:ext cx="1980000" cy="1602000"/>
          </a:xfrm>
          <a:prstGeom prst="roundRect">
            <a:avLst>
              <a:gd name="adj" fmla="val 11055"/>
            </a:avLst>
          </a:prstGeom>
          <a:solidFill>
            <a:schemeClr val="bg1">
              <a:lumMod val="85000"/>
            </a:schemeClr>
          </a:solidFill>
          <a:effectLst>
            <a:outerShdw blurRad="114300" dist="38100" dir="4200000" algn="tl" rotWithShape="0">
              <a:schemeClr val="accent6"/>
            </a:outerShdw>
          </a:effectLst>
        </p:spPr>
        <p:txBody>
          <a:bodyPr/>
          <a:lstStyle/>
          <a:p>
            <a:endParaRPr lang="en-GB" dirty="0"/>
          </a:p>
        </p:txBody>
      </p:sp>
      <p:sp>
        <p:nvSpPr>
          <p:cNvPr id="4" name="Picture Placeholder 3"/>
          <p:cNvSpPr>
            <a:spLocks noGrp="1"/>
          </p:cNvSpPr>
          <p:nvPr>
            <p:ph type="pic" sz="quarter" idx="22"/>
          </p:nvPr>
        </p:nvSpPr>
        <p:spPr>
          <a:xfrm>
            <a:off x="2494522" y="3274800"/>
            <a:ext cx="1980000" cy="1602000"/>
          </a:xfrm>
          <a:prstGeom prst="roundRect">
            <a:avLst>
              <a:gd name="adj" fmla="val 11055"/>
            </a:avLst>
          </a:prstGeom>
          <a:solidFill>
            <a:schemeClr val="bg1">
              <a:lumMod val="85000"/>
            </a:schemeClr>
          </a:solidFill>
          <a:effectLst>
            <a:outerShdw blurRad="114300" dist="38100" dir="4200000" algn="tl" rotWithShape="0">
              <a:schemeClr val="accent6"/>
            </a:outerShdw>
          </a:effectLst>
        </p:spPr>
        <p:txBody>
          <a:bodyPr/>
          <a:lstStyle/>
          <a:p>
            <a:endParaRPr lang="en-GB" dirty="0"/>
          </a:p>
        </p:txBody>
      </p:sp>
      <p:sp>
        <p:nvSpPr>
          <p:cNvPr id="6" name="Picture Placeholder 3"/>
          <p:cNvSpPr>
            <a:spLocks noGrp="1"/>
          </p:cNvSpPr>
          <p:nvPr>
            <p:ph type="pic" sz="quarter" idx="24"/>
          </p:nvPr>
        </p:nvSpPr>
        <p:spPr>
          <a:xfrm>
            <a:off x="4665516" y="3274800"/>
            <a:ext cx="1980000" cy="1602000"/>
          </a:xfrm>
          <a:prstGeom prst="roundRect">
            <a:avLst>
              <a:gd name="adj" fmla="val 11055"/>
            </a:avLst>
          </a:prstGeom>
          <a:solidFill>
            <a:schemeClr val="bg1">
              <a:lumMod val="85000"/>
            </a:schemeClr>
          </a:solidFill>
          <a:effectLst>
            <a:outerShdw blurRad="114300" dist="38100" dir="4200000" algn="tl" rotWithShape="0">
              <a:schemeClr val="accent6"/>
            </a:outerShdw>
          </a:effectLst>
        </p:spPr>
        <p:txBody>
          <a:bodyPr/>
          <a:lstStyle/>
          <a:p>
            <a:endParaRPr lang="en-GB" dirty="0"/>
          </a:p>
        </p:txBody>
      </p:sp>
      <p:sp>
        <p:nvSpPr>
          <p:cNvPr id="7" name="Picture Placeholder 3"/>
          <p:cNvSpPr>
            <a:spLocks noGrp="1"/>
          </p:cNvSpPr>
          <p:nvPr>
            <p:ph type="pic" sz="quarter" idx="25"/>
          </p:nvPr>
        </p:nvSpPr>
        <p:spPr>
          <a:xfrm>
            <a:off x="6836510" y="3274800"/>
            <a:ext cx="1980000" cy="1602000"/>
          </a:xfrm>
          <a:prstGeom prst="roundRect">
            <a:avLst>
              <a:gd name="adj" fmla="val 11055"/>
            </a:avLst>
          </a:prstGeom>
          <a:solidFill>
            <a:schemeClr val="bg1">
              <a:lumMod val="85000"/>
            </a:schemeClr>
          </a:solidFill>
          <a:effectLst>
            <a:outerShdw blurRad="114300" dist="38100" dir="4200000" algn="tl" rotWithShape="0">
              <a:schemeClr val="accent6"/>
            </a:outerShdw>
          </a:effectLst>
        </p:spPr>
        <p:txBody>
          <a:bodyPr/>
          <a:lstStyle/>
          <a:p>
            <a:endParaRPr lang="en-GB" dirty="0"/>
          </a:p>
        </p:txBody>
      </p:sp>
      <p:sp>
        <p:nvSpPr>
          <p:cNvPr id="9" name="Text Placeholder 3"/>
          <p:cNvSpPr>
            <a:spLocks noGrp="1"/>
          </p:cNvSpPr>
          <p:nvPr>
            <p:ph type="body" sz="quarter" idx="27"/>
          </p:nvPr>
        </p:nvSpPr>
        <p:spPr>
          <a:xfrm>
            <a:off x="323850" y="1203326"/>
            <a:ext cx="1980000" cy="1800224"/>
          </a:xfrm>
        </p:spPr>
        <p:txBody>
          <a:body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endParaRPr lang="en-GB" dirty="0"/>
          </a:p>
        </p:txBody>
      </p:sp>
      <p:sp>
        <p:nvSpPr>
          <p:cNvPr id="10" name="Text Placeholder 3"/>
          <p:cNvSpPr>
            <a:spLocks noGrp="1"/>
          </p:cNvSpPr>
          <p:nvPr>
            <p:ph type="body" sz="quarter" idx="32"/>
          </p:nvPr>
        </p:nvSpPr>
        <p:spPr>
          <a:xfrm>
            <a:off x="2494737" y="1203326"/>
            <a:ext cx="1980000" cy="1800224"/>
          </a:xfrm>
        </p:spPr>
        <p:txBody>
          <a:body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endParaRPr lang="en-GB" dirty="0"/>
          </a:p>
        </p:txBody>
      </p:sp>
      <p:sp>
        <p:nvSpPr>
          <p:cNvPr id="12" name="Text Placeholder 3"/>
          <p:cNvSpPr>
            <a:spLocks noGrp="1"/>
          </p:cNvSpPr>
          <p:nvPr>
            <p:ph type="body" sz="quarter" idx="34"/>
          </p:nvPr>
        </p:nvSpPr>
        <p:spPr>
          <a:xfrm>
            <a:off x="4665624" y="1203326"/>
            <a:ext cx="1980000" cy="1800224"/>
          </a:xfrm>
        </p:spPr>
        <p:txBody>
          <a:body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endParaRPr lang="en-GB" dirty="0"/>
          </a:p>
        </p:txBody>
      </p:sp>
      <p:sp>
        <p:nvSpPr>
          <p:cNvPr id="13" name="Text Placeholder 3"/>
          <p:cNvSpPr>
            <a:spLocks noGrp="1"/>
          </p:cNvSpPr>
          <p:nvPr>
            <p:ph type="body" sz="quarter" idx="35"/>
          </p:nvPr>
        </p:nvSpPr>
        <p:spPr>
          <a:xfrm>
            <a:off x="6836510" y="1203326"/>
            <a:ext cx="1980000" cy="1800224"/>
          </a:xfrm>
        </p:spPr>
        <p:txBody>
          <a:body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endParaRPr lang="en-GB" dirty="0"/>
          </a:p>
        </p:txBody>
      </p:sp>
    </p:spTree>
    <p:extLst>
      <p:ext uri="{BB962C8B-B14F-4D97-AF65-F5344CB8AC3E}">
        <p14:creationId xmlns:p14="http://schemas.microsoft.com/office/powerpoint/2010/main" val="1512259583"/>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18.xml><?xml version="1.0" encoding="utf-8"?>
<p:sldLayout xmlns:a="http://schemas.openxmlformats.org/drawingml/2006/main" xmlns:r="http://schemas.openxmlformats.org/officeDocument/2006/relationships" xmlns:p="http://schemas.openxmlformats.org/presentationml/2006/main" showMasterSp="0" preserve="1" userDrawn="1">
  <p:cSld name="30_Video_full_screen">
    <p:spTree>
      <p:nvGrpSpPr>
        <p:cNvPr id="1" name=""/>
        <p:cNvGrpSpPr/>
        <p:nvPr/>
      </p:nvGrpSpPr>
      <p:grpSpPr>
        <a:xfrm>
          <a:off x="0" y="0"/>
          <a:ext cx="0" cy="0"/>
          <a:chOff x="0" y="0"/>
          <a:chExt cx="0" cy="0"/>
        </a:xfrm>
      </p:grpSpPr>
      <p:sp>
        <p:nvSpPr>
          <p:cNvPr id="8" name="Media Placeholder 7"/>
          <p:cNvSpPr>
            <a:spLocks noGrp="1"/>
          </p:cNvSpPr>
          <p:nvPr>
            <p:ph type="media" sz="quarter" idx="10"/>
          </p:nvPr>
        </p:nvSpPr>
        <p:spPr>
          <a:xfrm>
            <a:off x="0" y="0"/>
            <a:ext cx="9144000" cy="5143500"/>
          </a:xfrm>
          <a:prstGeom prst="rect">
            <a:avLst/>
          </a:prstGeom>
          <a:solidFill>
            <a:schemeClr val="tx1"/>
          </a:solidFill>
        </p:spPr>
        <p:txBody>
          <a:bodyPr/>
          <a:lstStyle/>
          <a:p>
            <a:endParaRPr lang="en-GB" dirty="0"/>
          </a:p>
        </p:txBody>
      </p:sp>
    </p:spTree>
    <p:extLst>
      <p:ext uri="{BB962C8B-B14F-4D97-AF65-F5344CB8AC3E}">
        <p14:creationId xmlns:p14="http://schemas.microsoft.com/office/powerpoint/2010/main" val="2192791057"/>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19.xml><?xml version="1.0" encoding="utf-8"?>
<p:sldLayout xmlns:a="http://schemas.openxmlformats.org/drawingml/2006/main" xmlns:r="http://schemas.openxmlformats.org/officeDocument/2006/relationships" xmlns:p="http://schemas.openxmlformats.org/presentationml/2006/main" preserve="1" userDrawn="1">
  <p:cSld name="1_Cover_1photo">
    <p:spTree>
      <p:nvGrpSpPr>
        <p:cNvPr id="1" name=""/>
        <p:cNvGrpSpPr/>
        <p:nvPr/>
      </p:nvGrpSpPr>
      <p:grpSpPr>
        <a:xfrm>
          <a:off x="0" y="0"/>
          <a:ext cx="0" cy="0"/>
          <a:chOff x="0" y="0"/>
          <a:chExt cx="0" cy="0"/>
        </a:xfrm>
      </p:grpSpPr>
      <p:cxnSp>
        <p:nvCxnSpPr>
          <p:cNvPr id="12" name="Straight Connector 11"/>
          <p:cNvCxnSpPr/>
          <p:nvPr userDrawn="1"/>
        </p:nvCxnSpPr>
        <p:spPr bwMode="auto">
          <a:xfrm>
            <a:off x="5302879" y="4659982"/>
            <a:ext cx="3517272" cy="0"/>
          </a:xfrm>
          <a:prstGeom prst="line">
            <a:avLst/>
          </a:prstGeom>
          <a:solidFill>
            <a:schemeClr val="bg2"/>
          </a:solidFill>
          <a:ln w="19050" cap="flat" cmpd="sng" algn="ctr">
            <a:solidFill>
              <a:schemeClr val="bg1"/>
            </a:solidFill>
            <a:prstDash val="solid"/>
            <a:round/>
            <a:headEnd type="none" w="med" len="med"/>
            <a:tailEnd type="none" w="med" len="med"/>
          </a:ln>
          <a:effectLst/>
        </p:spPr>
      </p:cxnSp>
      <p:pic>
        <p:nvPicPr>
          <p:cNvPr id="9" name="Picture Placeholder 5"/>
          <p:cNvPicPr>
            <a:picLocks noChangeAspect="1"/>
          </p:cNvPicPr>
          <p:nvPr userDrawn="1"/>
        </p:nvPicPr>
        <p:blipFill rotWithShape="1">
          <a:blip r:embed="rId2">
            <a:extLst>
              <a:ext uri="{28A0092B-C50C-407E-A947-70E740481C1C}">
                <a14:useLocalDpi xmlns:a14="http://schemas.microsoft.com/office/drawing/2010/main" val="0"/>
              </a:ext>
            </a:extLst>
          </a:blip>
          <a:srcRect l="5314" r="3490"/>
          <a:stretch/>
        </p:blipFill>
        <p:spPr>
          <a:xfrm>
            <a:off x="557564" y="699487"/>
            <a:ext cx="8925318" cy="3313275"/>
          </a:xfrm>
          <a:prstGeom prst="roundRect">
            <a:avLst>
              <a:gd name="adj" fmla="val 6057"/>
            </a:avLst>
          </a:prstGeom>
        </p:spPr>
      </p:pic>
      <p:cxnSp>
        <p:nvCxnSpPr>
          <p:cNvPr id="14" name="Straight Connector 13"/>
          <p:cNvCxnSpPr/>
          <p:nvPr userDrawn="1"/>
        </p:nvCxnSpPr>
        <p:spPr bwMode="auto">
          <a:xfrm>
            <a:off x="639951" y="4371950"/>
            <a:ext cx="3240000" cy="0"/>
          </a:xfrm>
          <a:prstGeom prst="line">
            <a:avLst/>
          </a:prstGeom>
          <a:solidFill>
            <a:schemeClr val="bg2"/>
          </a:solidFill>
          <a:ln w="19050" cap="flat" cmpd="sng" algn="ctr">
            <a:solidFill>
              <a:schemeClr val="tx2"/>
            </a:solidFill>
            <a:prstDash val="solid"/>
            <a:round/>
            <a:headEnd type="none" w="med" len="med"/>
            <a:tailEnd type="none" w="med" len="med"/>
          </a:ln>
          <a:effectLst/>
        </p:spPr>
      </p:cxnSp>
      <p:pic>
        <p:nvPicPr>
          <p:cNvPr id="8" name="Picture 7"/>
          <p:cNvPicPr>
            <a:picLocks noChangeAspect="1"/>
          </p:cNvPicPr>
          <p:nvPr userDrawn="1"/>
        </p:nvPicPr>
        <p:blipFill rotWithShape="1">
          <a:blip r:embed="rId3">
            <a:extLst>
              <a:ext uri="{28A0092B-C50C-407E-A947-70E740481C1C}">
                <a14:useLocalDpi xmlns:a14="http://schemas.microsoft.com/office/drawing/2010/main" val="0"/>
              </a:ext>
            </a:extLst>
          </a:blip>
          <a:srcRect l="50000" t="17757" r="-1837"/>
          <a:stretch/>
        </p:blipFill>
        <p:spPr>
          <a:xfrm>
            <a:off x="-19316" y="-1"/>
            <a:ext cx="2640596" cy="3938623"/>
          </a:xfrm>
          <a:prstGeom prst="rect">
            <a:avLst/>
          </a:prstGeom>
        </p:spPr>
      </p:pic>
      <p:pic>
        <p:nvPicPr>
          <p:cNvPr id="11" name="Picture 10">
            <a:extLst>
              <a:ext uri="{FF2B5EF4-FFF2-40B4-BE49-F238E27FC236}">
                <a16:creationId xmlns:a16="http://schemas.microsoft.com/office/drawing/2014/main" id="{6A1AD3A8-865B-4289-AC21-E1B25510CCCE}"/>
              </a:ext>
            </a:extLst>
          </p:cNvPr>
          <p:cNvPicPr>
            <a:picLocks noChangeAspect="1"/>
          </p:cNvPicPr>
          <p:nvPr userDrawn="1"/>
        </p:nvPicPr>
        <p:blipFill>
          <a:blip r:embed="rId4"/>
          <a:stretch>
            <a:fillRect/>
          </a:stretch>
        </p:blipFill>
        <p:spPr>
          <a:xfrm>
            <a:off x="591669" y="4054458"/>
            <a:ext cx="3322387" cy="299614"/>
          </a:xfrm>
          <a:prstGeom prst="rect">
            <a:avLst/>
          </a:prstGeom>
        </p:spPr>
      </p:pic>
      <p:pic>
        <p:nvPicPr>
          <p:cNvPr id="15" name="Picture 14">
            <a:extLst>
              <a:ext uri="{FF2B5EF4-FFF2-40B4-BE49-F238E27FC236}">
                <a16:creationId xmlns:a16="http://schemas.microsoft.com/office/drawing/2014/main" id="{D7E7B2B0-69ED-446F-8C08-F50692AF1ED4}"/>
              </a:ext>
            </a:extLst>
          </p:cNvPr>
          <p:cNvPicPr>
            <a:picLocks noChangeAspect="1"/>
          </p:cNvPicPr>
          <p:nvPr userDrawn="1"/>
        </p:nvPicPr>
        <p:blipFill>
          <a:blip r:embed="rId5"/>
          <a:stretch>
            <a:fillRect/>
          </a:stretch>
        </p:blipFill>
        <p:spPr>
          <a:xfrm>
            <a:off x="639951" y="4415661"/>
            <a:ext cx="1422767" cy="216205"/>
          </a:xfrm>
          <a:prstGeom prst="rect">
            <a:avLst/>
          </a:prstGeom>
        </p:spPr>
      </p:pic>
      <p:pic>
        <p:nvPicPr>
          <p:cNvPr id="16" name="Picture 15">
            <a:extLst>
              <a:ext uri="{FF2B5EF4-FFF2-40B4-BE49-F238E27FC236}">
                <a16:creationId xmlns:a16="http://schemas.microsoft.com/office/drawing/2014/main" id="{5763B2C0-F32F-49B1-94AC-F4A4D995C9B8}"/>
              </a:ext>
            </a:extLst>
          </p:cNvPr>
          <p:cNvPicPr>
            <a:picLocks noChangeAspect="1"/>
          </p:cNvPicPr>
          <p:nvPr userDrawn="1"/>
        </p:nvPicPr>
        <p:blipFill>
          <a:blip r:embed="rId6"/>
          <a:stretch>
            <a:fillRect/>
          </a:stretch>
        </p:blipFill>
        <p:spPr>
          <a:xfrm>
            <a:off x="6776483" y="136122"/>
            <a:ext cx="2217387" cy="427242"/>
          </a:xfrm>
          <a:prstGeom prst="rect">
            <a:avLst/>
          </a:prstGeom>
        </p:spPr>
      </p:pic>
    </p:spTree>
    <p:extLst>
      <p:ext uri="{BB962C8B-B14F-4D97-AF65-F5344CB8AC3E}">
        <p14:creationId xmlns:p14="http://schemas.microsoft.com/office/powerpoint/2010/main" val="1888371984"/>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20.xml><?xml version="1.0" encoding="utf-8"?>
<p:sldLayout xmlns:a="http://schemas.openxmlformats.org/drawingml/2006/main" xmlns:r="http://schemas.openxmlformats.org/officeDocument/2006/relationships" xmlns:p="http://schemas.openxmlformats.org/presentationml/2006/main" preserve="1" userDrawn="1">
  <p:cSld name="2_Cover_1photo">
    <p:spTree>
      <p:nvGrpSpPr>
        <p:cNvPr id="1" name=""/>
        <p:cNvGrpSpPr/>
        <p:nvPr/>
      </p:nvGrpSpPr>
      <p:grpSpPr>
        <a:xfrm>
          <a:off x="0" y="0"/>
          <a:ext cx="0" cy="0"/>
          <a:chOff x="0" y="0"/>
          <a:chExt cx="0" cy="0"/>
        </a:xfrm>
      </p:grpSpPr>
      <p:cxnSp>
        <p:nvCxnSpPr>
          <p:cNvPr id="12" name="Straight Connector 11"/>
          <p:cNvCxnSpPr/>
          <p:nvPr userDrawn="1"/>
        </p:nvCxnSpPr>
        <p:spPr bwMode="auto">
          <a:xfrm>
            <a:off x="5302879" y="4659982"/>
            <a:ext cx="3517272" cy="0"/>
          </a:xfrm>
          <a:prstGeom prst="line">
            <a:avLst/>
          </a:prstGeom>
          <a:solidFill>
            <a:schemeClr val="bg2"/>
          </a:solidFill>
          <a:ln w="19050" cap="flat" cmpd="sng" algn="ctr">
            <a:solidFill>
              <a:schemeClr val="bg1"/>
            </a:solidFill>
            <a:prstDash val="solid"/>
            <a:round/>
            <a:headEnd type="none" w="med" len="med"/>
            <a:tailEnd type="none" w="med" len="med"/>
          </a:ln>
          <a:effectLst/>
        </p:spPr>
      </p:cxnSp>
      <p:pic>
        <p:nvPicPr>
          <p:cNvPr id="13" name="Grafik 10">
            <a:extLst>
              <a:ext uri="{FF2B5EF4-FFF2-40B4-BE49-F238E27FC236}">
                <a16:creationId xmlns:a16="http://schemas.microsoft.com/office/drawing/2014/main" id="{C27F4383-58DF-4A48-A1B7-2F85AF063130}"/>
              </a:ext>
            </a:extLst>
          </p:cNvPr>
          <p:cNvPicPr>
            <a:picLocks noChangeAspect="1"/>
          </p:cNvPicPr>
          <p:nvPr userDrawn="1"/>
        </p:nvPicPr>
        <p:blipFill rotWithShape="1">
          <a:blip r:embed="rId2" cstate="screen">
            <a:extLst>
              <a:ext uri="{28A0092B-C50C-407E-A947-70E740481C1C}">
                <a14:useLocalDpi xmlns:a14="http://schemas.microsoft.com/office/drawing/2010/main" val="0"/>
              </a:ext>
            </a:extLst>
          </a:blip>
          <a:srcRect/>
          <a:stretch/>
        </p:blipFill>
        <p:spPr>
          <a:xfrm>
            <a:off x="0" y="371673"/>
            <a:ext cx="9144000" cy="4810497"/>
          </a:xfrm>
          <a:prstGeom prst="rect">
            <a:avLst/>
          </a:prstGeom>
        </p:spPr>
      </p:pic>
      <p:sp>
        <p:nvSpPr>
          <p:cNvPr id="15" name="Rectangle 14">
            <a:extLst>
              <a:ext uri="{FF2B5EF4-FFF2-40B4-BE49-F238E27FC236}">
                <a16:creationId xmlns:a16="http://schemas.microsoft.com/office/drawing/2014/main" id="{BD1A8A05-7158-41F5-BEAE-4678E48C9519}"/>
              </a:ext>
            </a:extLst>
          </p:cNvPr>
          <p:cNvSpPr/>
          <p:nvPr userDrawn="1"/>
        </p:nvSpPr>
        <p:spPr bwMode="auto">
          <a:xfrm>
            <a:off x="-85725" y="-19050"/>
            <a:ext cx="9229725" cy="804289"/>
          </a:xfrm>
          <a:prstGeom prst="rect">
            <a:avLst/>
          </a:prstGeom>
          <a:gradFill>
            <a:gsLst>
              <a:gs pos="0">
                <a:srgbClr val="DE3A31"/>
              </a:gs>
              <a:gs pos="100000">
                <a:srgbClr val="E37222"/>
              </a:gs>
            </a:gsLst>
            <a:lin ang="3000000" scaled="0"/>
          </a:gradFill>
          <a:ln w="9525" cap="flat" cmpd="sng" algn="ctr">
            <a:solidFill>
              <a:schemeClr val="bg2"/>
            </a:solidFill>
            <a:prstDash val="solid"/>
            <a:round/>
            <a:headEnd type="none" w="med" len="med"/>
            <a:tailEnd type="none" w="med" len="med"/>
          </a:ln>
          <a:effectLst/>
        </p:spPr>
        <p:txBody>
          <a:bodyPr vert="horz" wrap="square" lIns="36000" tIns="0" rIns="0" bIns="0" numCol="1" rtlCol="0" anchor="ctr" anchorCtr="0" compatLnSpc="1">
            <a:prstTxWarp prst="textNoShape">
              <a:avLst/>
            </a:prstTxWarp>
          </a:bodyPr>
          <a:lstStyle/>
          <a:p>
            <a:pPr marL="0" marR="0" indent="0" algn="ctr" defTabSz="914400" rtl="0" eaLnBrk="1" fontAlgn="base" latinLnBrk="0" hangingPunct="1">
              <a:lnSpc>
                <a:spcPct val="100000"/>
              </a:lnSpc>
              <a:spcBef>
                <a:spcPct val="0"/>
              </a:spcBef>
              <a:spcAft>
                <a:spcPct val="0"/>
              </a:spcAft>
              <a:buClrTx/>
              <a:buSzTx/>
              <a:buFontTx/>
              <a:buNone/>
              <a:tabLst/>
            </a:pPr>
            <a:endParaRPr kumimoji="0" lang="en-GB" sz="1600" b="0" i="0" u="none" strike="noStrike" cap="none" normalizeH="0" baseline="0" dirty="0">
              <a:ln>
                <a:noFill/>
              </a:ln>
              <a:solidFill>
                <a:schemeClr val="tx1"/>
              </a:solidFill>
              <a:effectLst/>
              <a:latin typeface="Arial" charset="0"/>
            </a:endParaRPr>
          </a:p>
        </p:txBody>
      </p:sp>
      <p:pic>
        <p:nvPicPr>
          <p:cNvPr id="17" name="Picture 16">
            <a:extLst>
              <a:ext uri="{FF2B5EF4-FFF2-40B4-BE49-F238E27FC236}">
                <a16:creationId xmlns:a16="http://schemas.microsoft.com/office/drawing/2014/main" id="{5A7A50F7-D85D-4D7A-9032-846E9190348B}"/>
              </a:ext>
            </a:extLst>
          </p:cNvPr>
          <p:cNvPicPr>
            <a:picLocks noChangeAspect="1"/>
          </p:cNvPicPr>
          <p:nvPr userDrawn="1"/>
        </p:nvPicPr>
        <p:blipFill>
          <a:blip r:embed="rId3" cstate="screen">
            <a:biLevel thresh="25000"/>
            <a:extLst>
              <a:ext uri="{28A0092B-C50C-407E-A947-70E740481C1C}">
                <a14:useLocalDpi xmlns:a14="http://schemas.microsoft.com/office/drawing/2010/main" val="0"/>
              </a:ext>
            </a:extLst>
          </a:blip>
          <a:stretch>
            <a:fillRect/>
          </a:stretch>
        </p:blipFill>
        <p:spPr>
          <a:xfrm>
            <a:off x="3661218" y="115408"/>
            <a:ext cx="1821564" cy="512531"/>
          </a:xfrm>
          <a:prstGeom prst="rect">
            <a:avLst/>
          </a:prstGeom>
        </p:spPr>
      </p:pic>
      <p:sp>
        <p:nvSpPr>
          <p:cNvPr id="14" name="TextBox 13">
            <a:extLst>
              <a:ext uri="{FF2B5EF4-FFF2-40B4-BE49-F238E27FC236}">
                <a16:creationId xmlns:a16="http://schemas.microsoft.com/office/drawing/2014/main" id="{D8C41510-4847-4F7D-BEBC-5793F863C8F4}"/>
              </a:ext>
            </a:extLst>
          </p:cNvPr>
          <p:cNvSpPr txBox="1"/>
          <p:nvPr userDrawn="1"/>
        </p:nvSpPr>
        <p:spPr>
          <a:xfrm>
            <a:off x="400050" y="3729053"/>
            <a:ext cx="5571460" cy="1453117"/>
          </a:xfrm>
          <a:prstGeom prst="rect">
            <a:avLst/>
          </a:prstGeom>
          <a:noFill/>
        </p:spPr>
        <p:txBody>
          <a:bodyPr wrap="square" lIns="0" tIns="0" rIns="0" bIns="0" rtlCol="0">
            <a:noAutofit/>
          </a:bodyPr>
          <a:lstStyle/>
          <a:p>
            <a:pPr marL="0" lvl="0" indent="0" algn="l" rtl="0" eaLnBrk="1" fontAlgn="base" hangingPunct="1">
              <a:spcBef>
                <a:spcPct val="0"/>
              </a:spcBef>
              <a:spcAft>
                <a:spcPts val="0"/>
              </a:spcAft>
              <a:buNone/>
            </a:pPr>
            <a:br>
              <a:rPr lang="en-GB" sz="5400" b="1" i="1" cap="all" baseline="0" dirty="0">
                <a:solidFill>
                  <a:schemeClr val="accent1"/>
                </a:solidFill>
                <a:effectLst>
                  <a:outerShdw blurRad="50800" dist="38100" dir="2700000" algn="tl" rotWithShape="0">
                    <a:prstClr val="black">
                      <a:alpha val="40000"/>
                    </a:prstClr>
                  </a:outerShdw>
                </a:effectLst>
                <a:latin typeface="Foco Black" panose="020B0A04050202020203" pitchFamily="34" charset="0"/>
                <a:ea typeface="+mn-ea"/>
                <a:cs typeface="Arial" pitchFamily="34" charset="0"/>
              </a:rPr>
            </a:br>
            <a:endParaRPr lang="en-GB" sz="3300" b="0" i="1" cap="all" baseline="0" dirty="0">
              <a:solidFill>
                <a:schemeClr val="bg1"/>
              </a:solidFill>
              <a:effectLst>
                <a:outerShdw blurRad="50800" dist="38100" dir="2700000" algn="tl" rotWithShape="0">
                  <a:prstClr val="black">
                    <a:alpha val="40000"/>
                  </a:prstClr>
                </a:outerShdw>
              </a:effectLst>
              <a:uFill>
                <a:solidFill>
                  <a:srgbClr val="E37222"/>
                </a:solidFill>
              </a:uFill>
              <a:latin typeface="Foco" panose="020B0504050202020203" pitchFamily="34" charset="0"/>
              <a:ea typeface="+mn-ea"/>
              <a:cs typeface="Arial" pitchFamily="34" charset="0"/>
            </a:endParaRPr>
          </a:p>
        </p:txBody>
      </p:sp>
      <p:sp>
        <p:nvSpPr>
          <p:cNvPr id="9" name="TextBox 8">
            <a:extLst>
              <a:ext uri="{FF2B5EF4-FFF2-40B4-BE49-F238E27FC236}">
                <a16:creationId xmlns:a16="http://schemas.microsoft.com/office/drawing/2014/main" id="{C8A2096A-06E2-43B1-BD2A-EBF1E93AA236}"/>
              </a:ext>
            </a:extLst>
          </p:cNvPr>
          <p:cNvSpPr txBox="1"/>
          <p:nvPr userDrawn="1"/>
        </p:nvSpPr>
        <p:spPr>
          <a:xfrm>
            <a:off x="561975" y="3729053"/>
            <a:ext cx="5571460" cy="1453117"/>
          </a:xfrm>
          <a:prstGeom prst="rect">
            <a:avLst/>
          </a:prstGeom>
          <a:noFill/>
        </p:spPr>
        <p:txBody>
          <a:bodyPr wrap="square" lIns="0" tIns="0" rIns="0" bIns="0" rtlCol="0">
            <a:noAutofit/>
          </a:bodyPr>
          <a:lstStyle/>
          <a:p>
            <a:pPr marL="0" lvl="0" indent="0" algn="l" rtl="0" eaLnBrk="1" fontAlgn="base" hangingPunct="1">
              <a:spcBef>
                <a:spcPct val="0"/>
              </a:spcBef>
              <a:spcAft>
                <a:spcPts val="0"/>
              </a:spcAft>
              <a:buNone/>
            </a:pPr>
            <a:r>
              <a:rPr lang="en-GB" sz="5400" b="1" i="1" cap="all" baseline="0" dirty="0">
                <a:solidFill>
                  <a:schemeClr val="accent1"/>
                </a:solidFill>
                <a:effectLst>
                  <a:outerShdw blurRad="50800" dist="38100" dir="2700000" algn="tl" rotWithShape="0">
                    <a:prstClr val="black">
                      <a:alpha val="40000"/>
                    </a:prstClr>
                  </a:outerShdw>
                </a:effectLst>
                <a:latin typeface="Foco Black" panose="020B0A04050202020203" pitchFamily="34" charset="0"/>
                <a:ea typeface="+mn-ea"/>
                <a:cs typeface="Arial" pitchFamily="34" charset="0"/>
              </a:rPr>
              <a:t>order</a:t>
            </a:r>
            <a:br>
              <a:rPr lang="en-GB" sz="5400" b="1" i="1" cap="all" baseline="0" dirty="0">
                <a:solidFill>
                  <a:schemeClr val="accent1"/>
                </a:solidFill>
                <a:effectLst>
                  <a:outerShdw blurRad="50800" dist="38100" dir="2700000" algn="tl" rotWithShape="0">
                    <a:prstClr val="black">
                      <a:alpha val="40000"/>
                    </a:prstClr>
                  </a:outerShdw>
                </a:effectLst>
                <a:latin typeface="Foco Black" panose="020B0A04050202020203" pitchFamily="34" charset="0"/>
                <a:ea typeface="+mn-ea"/>
                <a:cs typeface="Arial" pitchFamily="34" charset="0"/>
              </a:rPr>
            </a:br>
            <a:r>
              <a:rPr lang="en-GB" sz="3300" b="0" i="1" cap="all" baseline="0" dirty="0">
                <a:solidFill>
                  <a:schemeClr val="bg1"/>
                </a:solidFill>
                <a:effectLst>
                  <a:outerShdw blurRad="50800" dist="38100" dir="2700000" algn="tl" rotWithShape="0">
                    <a:prstClr val="black">
                      <a:alpha val="40000"/>
                    </a:prstClr>
                  </a:outerShdw>
                </a:effectLst>
                <a:uFill>
                  <a:solidFill>
                    <a:srgbClr val="E37222"/>
                  </a:solidFill>
                </a:uFill>
                <a:latin typeface="Foco" panose="020B0504050202020203" pitchFamily="34" charset="0"/>
                <a:ea typeface="+mn-ea"/>
                <a:cs typeface="Arial" pitchFamily="34" charset="0"/>
              </a:rPr>
              <a:t>company running shirts</a:t>
            </a:r>
          </a:p>
        </p:txBody>
      </p:sp>
    </p:spTree>
    <p:extLst>
      <p:ext uri="{BB962C8B-B14F-4D97-AF65-F5344CB8AC3E}">
        <p14:creationId xmlns:p14="http://schemas.microsoft.com/office/powerpoint/2010/main" val="435777703"/>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21.xml><?xml version="1.0" encoding="utf-8"?>
<p:sldLayout xmlns:a="http://schemas.openxmlformats.org/drawingml/2006/main" xmlns:r="http://schemas.openxmlformats.org/officeDocument/2006/relationships" xmlns:p="http://schemas.openxmlformats.org/presentationml/2006/main" preserve="1" userDrawn="1">
  <p:cSld name="2_Cover_orange_1photo">
    <p:bg>
      <p:bgPr>
        <a:solidFill>
          <a:schemeClr val="tx2"/>
        </a:solidFill>
        <a:effectLst/>
      </p:bgPr>
    </p:bg>
    <p:spTree>
      <p:nvGrpSpPr>
        <p:cNvPr id="1" name=""/>
        <p:cNvGrpSpPr/>
        <p:nvPr/>
      </p:nvGrpSpPr>
      <p:grpSpPr>
        <a:xfrm>
          <a:off x="0" y="0"/>
          <a:ext cx="0" cy="0"/>
          <a:chOff x="0" y="0"/>
          <a:chExt cx="0" cy="0"/>
        </a:xfrm>
      </p:grpSpPr>
      <p:sp>
        <p:nvSpPr>
          <p:cNvPr id="14" name="Picture Placeholder 13"/>
          <p:cNvSpPr>
            <a:spLocks noGrp="1"/>
          </p:cNvSpPr>
          <p:nvPr>
            <p:ph type="pic" sz="quarter" idx="11"/>
          </p:nvPr>
        </p:nvSpPr>
        <p:spPr>
          <a:xfrm>
            <a:off x="639950" y="843558"/>
            <a:ext cx="8504050" cy="3082313"/>
          </a:xfrm>
          <a:custGeom>
            <a:avLst/>
            <a:gdLst>
              <a:gd name="connsiteX0" fmla="*/ 0 w 8487383"/>
              <a:gd name="connsiteY0" fmla="*/ 0 h 3082108"/>
              <a:gd name="connsiteX1" fmla="*/ 8487383 w 8487383"/>
              <a:gd name="connsiteY1" fmla="*/ 0 h 3082108"/>
              <a:gd name="connsiteX2" fmla="*/ 8487383 w 8487383"/>
              <a:gd name="connsiteY2" fmla="*/ 3082108 h 3082108"/>
              <a:gd name="connsiteX3" fmla="*/ 0 w 8487383"/>
              <a:gd name="connsiteY3" fmla="*/ 3082108 h 3082108"/>
              <a:gd name="connsiteX4" fmla="*/ 0 w 8487383"/>
              <a:gd name="connsiteY4" fmla="*/ 0 h 3082108"/>
              <a:gd name="connsiteX0" fmla="*/ 0 w 8487383"/>
              <a:gd name="connsiteY0" fmla="*/ 0 h 3082108"/>
              <a:gd name="connsiteX1" fmla="*/ 8487383 w 8487383"/>
              <a:gd name="connsiteY1" fmla="*/ 0 h 3082108"/>
              <a:gd name="connsiteX2" fmla="*/ 8487383 w 8487383"/>
              <a:gd name="connsiteY2" fmla="*/ 3082108 h 3082108"/>
              <a:gd name="connsiteX3" fmla="*/ 0 w 8487383"/>
              <a:gd name="connsiteY3" fmla="*/ 3082108 h 3082108"/>
              <a:gd name="connsiteX4" fmla="*/ 606 w 8487383"/>
              <a:gd name="connsiteY4" fmla="*/ 2977333 h 3082108"/>
              <a:gd name="connsiteX5" fmla="*/ 0 w 8487383"/>
              <a:gd name="connsiteY5" fmla="*/ 0 h 3082108"/>
              <a:gd name="connsiteX0" fmla="*/ 0 w 8487383"/>
              <a:gd name="connsiteY0" fmla="*/ 0 h 3082108"/>
              <a:gd name="connsiteX1" fmla="*/ 8487383 w 8487383"/>
              <a:gd name="connsiteY1" fmla="*/ 0 h 3082108"/>
              <a:gd name="connsiteX2" fmla="*/ 8487383 w 8487383"/>
              <a:gd name="connsiteY2" fmla="*/ 3082108 h 3082108"/>
              <a:gd name="connsiteX3" fmla="*/ 119669 w 8487383"/>
              <a:gd name="connsiteY3" fmla="*/ 3082108 h 3082108"/>
              <a:gd name="connsiteX4" fmla="*/ 0 w 8487383"/>
              <a:gd name="connsiteY4" fmla="*/ 3082108 h 3082108"/>
              <a:gd name="connsiteX5" fmla="*/ 606 w 8487383"/>
              <a:gd name="connsiteY5" fmla="*/ 2977333 h 3082108"/>
              <a:gd name="connsiteX6" fmla="*/ 0 w 8487383"/>
              <a:gd name="connsiteY6" fmla="*/ 0 h 3082108"/>
              <a:gd name="connsiteX0" fmla="*/ 0 w 8487383"/>
              <a:gd name="connsiteY0" fmla="*/ 0 h 3082108"/>
              <a:gd name="connsiteX1" fmla="*/ 8487383 w 8487383"/>
              <a:gd name="connsiteY1" fmla="*/ 0 h 3082108"/>
              <a:gd name="connsiteX2" fmla="*/ 8487383 w 8487383"/>
              <a:gd name="connsiteY2" fmla="*/ 3082108 h 3082108"/>
              <a:gd name="connsiteX3" fmla="*/ 119669 w 8487383"/>
              <a:gd name="connsiteY3" fmla="*/ 3082108 h 3082108"/>
              <a:gd name="connsiteX4" fmla="*/ 40481 w 8487383"/>
              <a:gd name="connsiteY4" fmla="*/ 3046389 h 3082108"/>
              <a:gd name="connsiteX5" fmla="*/ 606 w 8487383"/>
              <a:gd name="connsiteY5" fmla="*/ 2977333 h 3082108"/>
              <a:gd name="connsiteX6" fmla="*/ 0 w 8487383"/>
              <a:gd name="connsiteY6" fmla="*/ 0 h 3082108"/>
              <a:gd name="connsiteX0" fmla="*/ 0 w 8487383"/>
              <a:gd name="connsiteY0" fmla="*/ 0 h 3082108"/>
              <a:gd name="connsiteX1" fmla="*/ 8487383 w 8487383"/>
              <a:gd name="connsiteY1" fmla="*/ 0 h 3082108"/>
              <a:gd name="connsiteX2" fmla="*/ 8487383 w 8487383"/>
              <a:gd name="connsiteY2" fmla="*/ 3082108 h 3082108"/>
              <a:gd name="connsiteX3" fmla="*/ 119669 w 8487383"/>
              <a:gd name="connsiteY3" fmla="*/ 3082108 h 3082108"/>
              <a:gd name="connsiteX4" fmla="*/ 606 w 8487383"/>
              <a:gd name="connsiteY4" fmla="*/ 2977333 h 3082108"/>
              <a:gd name="connsiteX5" fmla="*/ 0 w 8487383"/>
              <a:gd name="connsiteY5" fmla="*/ 0 h 3082108"/>
              <a:gd name="connsiteX0" fmla="*/ 0 w 8487383"/>
              <a:gd name="connsiteY0" fmla="*/ 0 h 3082108"/>
              <a:gd name="connsiteX1" fmla="*/ 8487383 w 8487383"/>
              <a:gd name="connsiteY1" fmla="*/ 0 h 3082108"/>
              <a:gd name="connsiteX2" fmla="*/ 8487383 w 8487383"/>
              <a:gd name="connsiteY2" fmla="*/ 3082108 h 3082108"/>
              <a:gd name="connsiteX3" fmla="*/ 110163 w 8487383"/>
              <a:gd name="connsiteY3" fmla="*/ 3082108 h 3082108"/>
              <a:gd name="connsiteX4" fmla="*/ 606 w 8487383"/>
              <a:gd name="connsiteY4" fmla="*/ 2977333 h 3082108"/>
              <a:gd name="connsiteX5" fmla="*/ 0 w 8487383"/>
              <a:gd name="connsiteY5" fmla="*/ 0 h 3082108"/>
              <a:gd name="connsiteX0" fmla="*/ 0 w 8487383"/>
              <a:gd name="connsiteY0" fmla="*/ 0 h 3082399"/>
              <a:gd name="connsiteX1" fmla="*/ 8487383 w 8487383"/>
              <a:gd name="connsiteY1" fmla="*/ 0 h 3082399"/>
              <a:gd name="connsiteX2" fmla="*/ 8487383 w 8487383"/>
              <a:gd name="connsiteY2" fmla="*/ 3082108 h 3082399"/>
              <a:gd name="connsiteX3" fmla="*/ 110163 w 8487383"/>
              <a:gd name="connsiteY3" fmla="*/ 3082108 h 3082399"/>
              <a:gd name="connsiteX4" fmla="*/ 606 w 8487383"/>
              <a:gd name="connsiteY4" fmla="*/ 2977333 h 3082399"/>
              <a:gd name="connsiteX5" fmla="*/ 0 w 8487383"/>
              <a:gd name="connsiteY5" fmla="*/ 0 h 3082399"/>
              <a:gd name="connsiteX0" fmla="*/ 0 w 8487383"/>
              <a:gd name="connsiteY0" fmla="*/ 0 h 3082407"/>
              <a:gd name="connsiteX1" fmla="*/ 8487383 w 8487383"/>
              <a:gd name="connsiteY1" fmla="*/ 0 h 3082407"/>
              <a:gd name="connsiteX2" fmla="*/ 8487383 w 8487383"/>
              <a:gd name="connsiteY2" fmla="*/ 3082108 h 3082407"/>
              <a:gd name="connsiteX3" fmla="*/ 110163 w 8487383"/>
              <a:gd name="connsiteY3" fmla="*/ 3082108 h 3082407"/>
              <a:gd name="connsiteX4" fmla="*/ 606 w 8487383"/>
              <a:gd name="connsiteY4" fmla="*/ 2977333 h 3082407"/>
              <a:gd name="connsiteX5" fmla="*/ 0 w 8487383"/>
              <a:gd name="connsiteY5" fmla="*/ 0 h 3082407"/>
              <a:gd name="connsiteX0" fmla="*/ 0 w 8487383"/>
              <a:gd name="connsiteY0" fmla="*/ 0 h 3082407"/>
              <a:gd name="connsiteX1" fmla="*/ 8487383 w 8487383"/>
              <a:gd name="connsiteY1" fmla="*/ 0 h 3082407"/>
              <a:gd name="connsiteX2" fmla="*/ 8487383 w 8487383"/>
              <a:gd name="connsiteY2" fmla="*/ 3082108 h 3082407"/>
              <a:gd name="connsiteX3" fmla="*/ 148188 w 8487383"/>
              <a:gd name="connsiteY3" fmla="*/ 3082108 h 3082407"/>
              <a:gd name="connsiteX4" fmla="*/ 606 w 8487383"/>
              <a:gd name="connsiteY4" fmla="*/ 2977333 h 3082407"/>
              <a:gd name="connsiteX5" fmla="*/ 0 w 8487383"/>
              <a:gd name="connsiteY5" fmla="*/ 0 h 3082407"/>
              <a:gd name="connsiteX0" fmla="*/ 0 w 8487383"/>
              <a:gd name="connsiteY0" fmla="*/ 0 h 3082313"/>
              <a:gd name="connsiteX1" fmla="*/ 8487383 w 8487383"/>
              <a:gd name="connsiteY1" fmla="*/ 0 h 3082313"/>
              <a:gd name="connsiteX2" fmla="*/ 8487383 w 8487383"/>
              <a:gd name="connsiteY2" fmla="*/ 3082108 h 3082313"/>
              <a:gd name="connsiteX3" fmla="*/ 148188 w 8487383"/>
              <a:gd name="connsiteY3" fmla="*/ 3082108 h 3082313"/>
              <a:gd name="connsiteX4" fmla="*/ 2982 w 8487383"/>
              <a:gd name="connsiteY4" fmla="*/ 2941614 h 3082313"/>
              <a:gd name="connsiteX5" fmla="*/ 0 w 8487383"/>
              <a:gd name="connsiteY5" fmla="*/ 0 h 308231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8487383" h="3082313">
                <a:moveTo>
                  <a:pt x="0" y="0"/>
                </a:moveTo>
                <a:lnTo>
                  <a:pt x="8487383" y="0"/>
                </a:lnTo>
                <a:lnTo>
                  <a:pt x="8487383" y="3082108"/>
                </a:lnTo>
                <a:lnTo>
                  <a:pt x="148188" y="3082108"/>
                </a:lnTo>
                <a:cubicBezTo>
                  <a:pt x="11852" y="3087665"/>
                  <a:pt x="8606" y="2978921"/>
                  <a:pt x="2982" y="2941614"/>
                </a:cubicBezTo>
                <a:lnTo>
                  <a:pt x="0" y="0"/>
                </a:lnTo>
                <a:close/>
              </a:path>
            </a:pathLst>
          </a:custGeom>
          <a:solidFill>
            <a:schemeClr val="bg2"/>
          </a:solidFill>
        </p:spPr>
        <p:txBody>
          <a:bodyPr/>
          <a:lstStyle>
            <a:lvl1pPr>
              <a:defRPr>
                <a:solidFill>
                  <a:schemeClr val="tx1"/>
                </a:solidFill>
                <a:latin typeface="+mn-lt"/>
              </a:defRPr>
            </a:lvl1pPr>
          </a:lstStyle>
          <a:p>
            <a:r>
              <a:rPr lang="en-US" dirty="0"/>
              <a:t>Drag picture to placeholder or click icon to add</a:t>
            </a:r>
            <a:endParaRPr lang="en-GB" dirty="0"/>
          </a:p>
        </p:txBody>
      </p:sp>
      <p:cxnSp>
        <p:nvCxnSpPr>
          <p:cNvPr id="7" name="Straight Connector 6"/>
          <p:cNvCxnSpPr/>
          <p:nvPr userDrawn="1"/>
        </p:nvCxnSpPr>
        <p:spPr bwMode="auto">
          <a:xfrm>
            <a:off x="639951" y="4371950"/>
            <a:ext cx="3517272" cy="0"/>
          </a:xfrm>
          <a:prstGeom prst="line">
            <a:avLst/>
          </a:prstGeom>
          <a:solidFill>
            <a:schemeClr val="bg2"/>
          </a:solidFill>
          <a:ln w="19050" cap="flat" cmpd="sng" algn="ctr">
            <a:solidFill>
              <a:schemeClr val="bg1"/>
            </a:solidFill>
            <a:prstDash val="solid"/>
            <a:round/>
            <a:headEnd type="none" w="med" len="med"/>
            <a:tailEnd type="none" w="med" len="med"/>
          </a:ln>
          <a:effectLst/>
        </p:spPr>
      </p:cxnSp>
      <p:sp>
        <p:nvSpPr>
          <p:cNvPr id="8" name="Text Placeholder 5"/>
          <p:cNvSpPr>
            <a:spLocks noGrp="1"/>
          </p:cNvSpPr>
          <p:nvPr>
            <p:ph type="body" sz="quarter" idx="10"/>
          </p:nvPr>
        </p:nvSpPr>
        <p:spPr>
          <a:xfrm>
            <a:off x="639951" y="4443958"/>
            <a:ext cx="6164074" cy="288032"/>
          </a:xfrm>
          <a:prstGeom prst="rect">
            <a:avLst/>
          </a:prstGeom>
        </p:spPr>
        <p:txBody>
          <a:bodyPr lIns="0" tIns="0" rIns="0" bIns="0"/>
          <a:lstStyle>
            <a:lvl1pPr>
              <a:defRPr sz="1400" b="0" i="1" cap="none" baseline="0">
                <a:solidFill>
                  <a:schemeClr val="accent3"/>
                </a:solidFill>
                <a:latin typeface="Foco" panose="020B0504050202020203" pitchFamily="34" charset="0"/>
              </a:defRPr>
            </a:lvl1pPr>
            <a:lvl2pPr marL="0" indent="0">
              <a:buNone/>
              <a:defRPr sz="1600" b="0" i="1" baseline="0">
                <a:solidFill>
                  <a:schemeClr val="accent3"/>
                </a:solidFill>
                <a:latin typeface="Foco" panose="020B0504050202020203" pitchFamily="34" charset="0"/>
              </a:defRPr>
            </a:lvl2pPr>
            <a:lvl3pPr marL="134938" indent="-134938">
              <a:buFont typeface="Arial" panose="020B0604020202020204" pitchFamily="34" charset="0"/>
              <a:buChar char="•"/>
              <a:defRPr lang="de-DE" sz="1600" b="0" i="1" baseline="0" dirty="0" smtClean="0">
                <a:solidFill>
                  <a:schemeClr val="accent3"/>
                </a:solidFill>
                <a:latin typeface="Foco" panose="020B0504050202020203" pitchFamily="34" charset="0"/>
                <a:cs typeface="Arial" pitchFamily="34" charset="0"/>
              </a:defRPr>
            </a:lvl3pPr>
            <a:lvl4pPr marL="269875" indent="-134938">
              <a:defRPr sz="1600" b="0" i="1" baseline="0">
                <a:solidFill>
                  <a:schemeClr val="accent3"/>
                </a:solidFill>
                <a:latin typeface="Foco" panose="020B0504050202020203" pitchFamily="34" charset="0"/>
              </a:defRPr>
            </a:lvl4pPr>
            <a:lvl5pPr marL="409575" indent="-141288">
              <a:defRPr sz="1600" b="0" i="1" baseline="0">
                <a:solidFill>
                  <a:schemeClr val="accent3"/>
                </a:solidFill>
                <a:latin typeface="Foco" panose="020B0504050202020203" pitchFamily="34" charset="0"/>
              </a:defRPr>
            </a:lvl5pPr>
          </a:lstStyle>
          <a:p>
            <a:pPr lvl="0"/>
            <a:r>
              <a:rPr lang="en-US"/>
              <a:t>Click to edit Master text styles</a:t>
            </a:r>
          </a:p>
        </p:txBody>
      </p:sp>
      <p:sp>
        <p:nvSpPr>
          <p:cNvPr id="9" name="Titel 1"/>
          <p:cNvSpPr>
            <a:spLocks noGrp="1"/>
          </p:cNvSpPr>
          <p:nvPr>
            <p:ph type="title"/>
          </p:nvPr>
        </p:nvSpPr>
        <p:spPr>
          <a:xfrm>
            <a:off x="639950" y="3939902"/>
            <a:ext cx="6164074" cy="360040"/>
          </a:xfrm>
          <a:prstGeom prst="rect">
            <a:avLst/>
          </a:prstGeom>
        </p:spPr>
        <p:txBody>
          <a:bodyPr lIns="0" tIns="0" rIns="0" bIns="0" anchor="b" anchorCtr="0">
            <a:noAutofit/>
          </a:bodyPr>
          <a:lstStyle>
            <a:lvl1pPr>
              <a:lnSpc>
                <a:spcPct val="80000"/>
              </a:lnSpc>
              <a:defRPr sz="1800" b="1" i="1" kern="1200" cap="all" spc="0" baseline="0">
                <a:solidFill>
                  <a:schemeClr val="bg1"/>
                </a:solidFill>
                <a:latin typeface="Foco" panose="020B0504050202020203" pitchFamily="34" charset="0"/>
              </a:defRPr>
            </a:lvl1pPr>
          </a:lstStyle>
          <a:p>
            <a:r>
              <a:rPr lang="en-US"/>
              <a:t>Click to edit Master title style</a:t>
            </a:r>
            <a:endParaRPr lang="en-GB" dirty="0"/>
          </a:p>
        </p:txBody>
      </p:sp>
      <p:pic>
        <p:nvPicPr>
          <p:cNvPr id="10" name="Picture 9"/>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7657606" y="193565"/>
            <a:ext cx="1162545" cy="432000"/>
          </a:xfrm>
          <a:prstGeom prst="rect">
            <a:avLst/>
          </a:prstGeom>
        </p:spPr>
      </p:pic>
    </p:spTree>
    <p:extLst>
      <p:ext uri="{BB962C8B-B14F-4D97-AF65-F5344CB8AC3E}">
        <p14:creationId xmlns:p14="http://schemas.microsoft.com/office/powerpoint/2010/main" val="4082969816"/>
      </p:ext>
    </p:extLst>
  </p:cSld>
  <p:clrMapOvr>
    <a:overrideClrMapping bg1="lt1" tx1="dk1" bg2="lt2" tx2="dk2" accent1="accent1" accent2="accent2" accent3="accent3" accent4="accent4" accent5="accent5" accent6="accent6" hlink="hlink" folHlink="folHlink"/>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22.xml><?xml version="1.0" encoding="utf-8"?>
<p:sldLayout xmlns:a="http://schemas.openxmlformats.org/drawingml/2006/main" xmlns:r="http://schemas.openxmlformats.org/officeDocument/2006/relationships" xmlns:p="http://schemas.openxmlformats.org/presentationml/2006/main" showMasterSp="0" preserve="1" userDrawn="1">
  <p:cSld name="3_TOC_yellow">
    <p:bg>
      <p:bgRef idx="1001">
        <a:schemeClr val="bg2"/>
      </p:bgRef>
    </p:bg>
    <p:spTree>
      <p:nvGrpSpPr>
        <p:cNvPr id="1" name=""/>
        <p:cNvGrpSpPr/>
        <p:nvPr/>
      </p:nvGrpSpPr>
      <p:grpSpPr>
        <a:xfrm>
          <a:off x="0" y="0"/>
          <a:ext cx="0" cy="0"/>
          <a:chOff x="0" y="0"/>
          <a:chExt cx="0" cy="0"/>
        </a:xfrm>
      </p:grpSpPr>
      <p:pic>
        <p:nvPicPr>
          <p:cNvPr id="13" name="Picture 12"/>
          <p:cNvPicPr>
            <a:picLocks noChangeAspect="1"/>
          </p:cNvPicPr>
          <p:nvPr userDrawn="1"/>
        </p:nvPicPr>
        <p:blipFill rotWithShape="1">
          <a:blip r:embed="rId4">
            <a:extLst>
              <a:ext uri="{28A0092B-C50C-407E-A947-70E740481C1C}">
                <a14:useLocalDpi xmlns:a14="http://schemas.microsoft.com/office/drawing/2010/main" val="0"/>
              </a:ext>
            </a:extLst>
          </a:blip>
          <a:srcRect r="50580" b="35891"/>
          <a:stretch/>
        </p:blipFill>
        <p:spPr>
          <a:xfrm>
            <a:off x="4728071" y="-240071"/>
            <a:ext cx="4415929" cy="5383571"/>
          </a:xfrm>
          <a:prstGeom prst="rect">
            <a:avLst/>
          </a:prstGeom>
        </p:spPr>
      </p:pic>
      <p:graphicFrame>
        <p:nvGraphicFramePr>
          <p:cNvPr id="8" name="Object 7" hidden="1"/>
          <p:cNvGraphicFramePr>
            <a:graphicFrameLocks noChangeAspect="1"/>
          </p:cNvGraphicFramePr>
          <p:nvPr userDrawn="1">
            <p:custDataLst>
              <p:tags r:id="rId2"/>
            </p:custDataLst>
            <p:extLst>
              <p:ext uri="{D42A27DB-BD31-4B8C-83A1-F6EECF244321}">
                <p14:modId xmlns:p14="http://schemas.microsoft.com/office/powerpoint/2010/main" val="1741928505"/>
              </p:ext>
            </p:extLst>
          </p:nvPr>
        </p:nvGraphicFramePr>
        <p:xfrm>
          <a:off x="1588" y="1588"/>
          <a:ext cx="1587" cy="1587"/>
        </p:xfrm>
        <a:graphic>
          <a:graphicData uri="http://schemas.openxmlformats.org/presentationml/2006/ole">
            <mc:AlternateContent xmlns:mc="http://schemas.openxmlformats.org/markup-compatibility/2006">
              <mc:Choice xmlns:v="urn:schemas-microsoft-com:vml" Requires="v">
                <p:oleObj spid="_x0000_s362540" name="think-cell Folie" r:id="rId5" imgW="270" imgH="270" progId="TCLayout.ActiveDocument.1">
                  <p:embed/>
                </p:oleObj>
              </mc:Choice>
              <mc:Fallback>
                <p:oleObj name="think-cell Folie" r:id="rId5" imgW="270" imgH="270" progId="TCLayout.ActiveDocument.1">
                  <p:embed/>
                  <p:pic>
                    <p:nvPicPr>
                      <p:cNvPr id="0" name=""/>
                      <p:cNvPicPr/>
                      <p:nvPr/>
                    </p:nvPicPr>
                    <p:blipFill>
                      <a:blip r:embed="rId6"/>
                      <a:stretch>
                        <a:fillRect/>
                      </a:stretch>
                    </p:blipFill>
                    <p:spPr>
                      <a:xfrm>
                        <a:off x="1588" y="1588"/>
                        <a:ext cx="1587" cy="1587"/>
                      </a:xfrm>
                      <a:prstGeom prst="rect">
                        <a:avLst/>
                      </a:prstGeom>
                    </p:spPr>
                  </p:pic>
                </p:oleObj>
              </mc:Fallback>
            </mc:AlternateContent>
          </a:graphicData>
        </a:graphic>
      </p:graphicFrame>
      <p:sp>
        <p:nvSpPr>
          <p:cNvPr id="7" name="Text Placeholder 5"/>
          <p:cNvSpPr>
            <a:spLocks noGrp="1"/>
          </p:cNvSpPr>
          <p:nvPr>
            <p:ph type="body" sz="quarter" idx="21"/>
          </p:nvPr>
        </p:nvSpPr>
        <p:spPr>
          <a:xfrm>
            <a:off x="648000" y="1284116"/>
            <a:ext cx="4104134" cy="2880593"/>
          </a:xfrm>
          <a:prstGeom prst="rect">
            <a:avLst/>
          </a:prstGeom>
        </p:spPr>
        <p:txBody>
          <a:bodyPr lIns="0" tIns="0" rIns="0" bIns="0"/>
          <a:lstStyle>
            <a:lvl1pPr marL="228600" indent="-228600">
              <a:buClr>
                <a:schemeClr val="bg1"/>
              </a:buClr>
              <a:buFont typeface="+mj-lt"/>
              <a:buAutoNum type="arabicPeriod"/>
              <a:defRPr sz="1600" b="1" i="1" cap="none" baseline="0">
                <a:solidFill>
                  <a:schemeClr val="bg1"/>
                </a:solidFill>
                <a:latin typeface="Foco"/>
              </a:defRPr>
            </a:lvl1pPr>
            <a:lvl2pPr marL="355600" indent="-120650">
              <a:buClr>
                <a:schemeClr val="bg1"/>
              </a:buClr>
              <a:buSzPct val="90000"/>
              <a:buFont typeface="Courier New" panose="02070309020205020404" pitchFamily="49" charset="0"/>
              <a:buChar char="o"/>
              <a:defRPr baseline="0">
                <a:solidFill>
                  <a:schemeClr val="bg1"/>
                </a:solidFill>
                <a:latin typeface="Foco Light" panose="020B0304050202020203" pitchFamily="34" charset="0"/>
              </a:defRPr>
            </a:lvl2pPr>
            <a:lvl3pPr marL="490538" indent="-127000">
              <a:buClr>
                <a:schemeClr val="bg1"/>
              </a:buClr>
              <a:buFont typeface="Arial" panose="020B0604020202020204" pitchFamily="34" charset="0"/>
              <a:buChar char="–"/>
              <a:defRPr baseline="0">
                <a:solidFill>
                  <a:schemeClr val="bg1"/>
                </a:solidFill>
                <a:latin typeface="Foco Light" panose="020B0304050202020203" pitchFamily="34" charset="0"/>
              </a:defRPr>
            </a:lvl3pPr>
            <a:lvl4pPr marL="576263" indent="-171450">
              <a:buFont typeface="Interstate Regular" panose="02000503020000020004" charset="0"/>
              <a:buChar char="—"/>
              <a:defRPr>
                <a:latin typeface="Interstate Regular" panose="02000503020000020004" pitchFamily="2" charset="0"/>
              </a:defRPr>
            </a:lvl4pPr>
            <a:lvl5pPr marL="269875" indent="-123825">
              <a:buFont typeface="Arial" panose="020B0604020202020204" pitchFamily="34" charset="0"/>
              <a:buChar char="–"/>
              <a:defRPr>
                <a:latin typeface="Interstate Regular" panose="02000503020000020004" pitchFamily="2" charset="0"/>
              </a:defRPr>
            </a:lvl5pPr>
            <a:lvl6pPr marL="412750" indent="-127000">
              <a:defRPr sz="1000" baseline="0">
                <a:solidFill>
                  <a:schemeClr val="tx2"/>
                </a:solidFill>
                <a:latin typeface="Interstate Regular" panose="02000503020000020004" pitchFamily="2" charset="0"/>
              </a:defRPr>
            </a:lvl6pPr>
          </a:lstStyle>
          <a:p>
            <a:pPr lvl="0"/>
            <a:r>
              <a:rPr lang="en-US" noProof="0" dirty="0"/>
              <a:t>Click to edit Master text styles</a:t>
            </a:r>
          </a:p>
          <a:p>
            <a:pPr lvl="1"/>
            <a:r>
              <a:rPr lang="en-US" noProof="0" dirty="0"/>
              <a:t>Second level</a:t>
            </a:r>
          </a:p>
          <a:p>
            <a:pPr lvl="2"/>
            <a:r>
              <a:rPr lang="en-US" noProof="0" dirty="0"/>
              <a:t>Third level</a:t>
            </a:r>
          </a:p>
        </p:txBody>
      </p:sp>
      <p:sp>
        <p:nvSpPr>
          <p:cNvPr id="11" name="Title Placeholder 8"/>
          <p:cNvSpPr>
            <a:spLocks noGrp="1"/>
          </p:cNvSpPr>
          <p:nvPr>
            <p:ph type="title" hasCustomPrompt="1"/>
          </p:nvPr>
        </p:nvSpPr>
        <p:spPr>
          <a:xfrm>
            <a:off x="648000" y="339264"/>
            <a:ext cx="7560518" cy="558563"/>
          </a:xfrm>
          <a:prstGeom prst="rect">
            <a:avLst/>
          </a:prstGeom>
        </p:spPr>
        <p:txBody>
          <a:bodyPr vert="horz" lIns="0" tIns="0" rIns="0" bIns="0" rtlCol="0" anchor="b" anchorCtr="0">
            <a:noAutofit/>
          </a:bodyPr>
          <a:lstStyle>
            <a:lvl1pPr>
              <a:defRPr sz="3000" i="1" cap="all" baseline="0">
                <a:solidFill>
                  <a:schemeClr val="tx1"/>
                </a:solidFill>
                <a:latin typeface="+mj-lt"/>
              </a:defRPr>
            </a:lvl1pPr>
          </a:lstStyle>
          <a:p>
            <a:r>
              <a:rPr lang="en-GB" dirty="0"/>
              <a:t>Contents</a:t>
            </a:r>
            <a:endParaRPr lang="en-GB" noProof="0" dirty="0"/>
          </a:p>
        </p:txBody>
      </p:sp>
      <p:pic>
        <p:nvPicPr>
          <p:cNvPr id="12" name="Picture 11"/>
          <p:cNvPicPr>
            <a:picLocks noChangeAspect="1"/>
          </p:cNvPicPr>
          <p:nvPr userDrawn="1"/>
        </p:nvPicPr>
        <p:blipFill>
          <a:blip r:embed="rId7">
            <a:extLst>
              <a:ext uri="{28A0092B-C50C-407E-A947-70E740481C1C}">
                <a14:useLocalDpi xmlns:a14="http://schemas.microsoft.com/office/drawing/2010/main" val="0"/>
              </a:ext>
            </a:extLst>
          </a:blip>
          <a:stretch>
            <a:fillRect/>
          </a:stretch>
        </p:blipFill>
        <p:spPr>
          <a:xfrm>
            <a:off x="8049041" y="474545"/>
            <a:ext cx="775030" cy="288000"/>
          </a:xfrm>
          <a:prstGeom prst="rect">
            <a:avLst/>
          </a:prstGeom>
        </p:spPr>
      </p:pic>
    </p:spTree>
    <p:extLst>
      <p:ext uri="{BB962C8B-B14F-4D97-AF65-F5344CB8AC3E}">
        <p14:creationId xmlns:p14="http://schemas.microsoft.com/office/powerpoint/2010/main" val="1709198420"/>
      </p:ext>
    </p:extLst>
  </p:cSld>
  <p:clrMapOvr>
    <a:overrideClrMapping bg1="dk1" tx1="lt1" bg2="dk2" tx2="lt2" accent1="accent1" accent2="accent2" accent3="accent3" accent4="accent4" accent5="accent5" accent6="accent6" hlink="hlink" folHlink="folHlink"/>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23.xml><?xml version="1.0" encoding="utf-8"?>
<p:sldLayout xmlns:a="http://schemas.openxmlformats.org/drawingml/2006/main" xmlns:r="http://schemas.openxmlformats.org/officeDocument/2006/relationships" xmlns:p="http://schemas.openxmlformats.org/presentationml/2006/main" preserve="1" userDrawn="1">
  <p:cSld name="4_Divider_2">
    <p:spTree>
      <p:nvGrpSpPr>
        <p:cNvPr id="1" name=""/>
        <p:cNvGrpSpPr/>
        <p:nvPr/>
      </p:nvGrpSpPr>
      <p:grpSpPr>
        <a:xfrm>
          <a:off x="0" y="0"/>
          <a:ext cx="0" cy="0"/>
          <a:chOff x="0" y="0"/>
          <a:chExt cx="0" cy="0"/>
        </a:xfrm>
      </p:grpSpPr>
      <p:sp>
        <p:nvSpPr>
          <p:cNvPr id="8" name="Picture Placeholder 7"/>
          <p:cNvSpPr>
            <a:spLocks noGrp="1"/>
          </p:cNvSpPr>
          <p:nvPr>
            <p:ph type="pic" sz="quarter" idx="16" hasCustomPrompt="1"/>
          </p:nvPr>
        </p:nvSpPr>
        <p:spPr>
          <a:xfrm>
            <a:off x="0" y="555625"/>
            <a:ext cx="9144000" cy="4587875"/>
          </a:xfrm>
          <a:prstGeom prst="rect">
            <a:avLst/>
          </a:prstGeom>
          <a:solidFill>
            <a:schemeClr val="bg2"/>
          </a:solidFill>
        </p:spPr>
        <p:txBody>
          <a:bodyPr/>
          <a:lstStyle>
            <a:lvl1pPr>
              <a:defRPr cap="none">
                <a:latin typeface="+mj-lt"/>
              </a:defRPr>
            </a:lvl1pPr>
          </a:lstStyle>
          <a:p>
            <a:r>
              <a:rPr lang="en-GB" dirty="0"/>
              <a:t>Click to add picture</a:t>
            </a:r>
            <a:endParaRPr lang="de-CH" dirty="0"/>
          </a:p>
        </p:txBody>
      </p:sp>
      <p:sp>
        <p:nvSpPr>
          <p:cNvPr id="7" name="Text Placeholder 2"/>
          <p:cNvSpPr>
            <a:spLocks noGrp="1"/>
          </p:cNvSpPr>
          <p:nvPr>
            <p:ph type="body" sz="quarter" idx="17" hasCustomPrompt="1"/>
          </p:nvPr>
        </p:nvSpPr>
        <p:spPr>
          <a:xfrm flipH="1">
            <a:off x="2485380" y="3003550"/>
            <a:ext cx="6658620" cy="1735514"/>
          </a:xfrm>
          <a:prstGeom prst="round1Rect">
            <a:avLst>
              <a:gd name="adj" fmla="val 8984"/>
            </a:avLst>
          </a:prstGeom>
          <a:solidFill>
            <a:srgbClr val="FFFFFF">
              <a:alpha val="69804"/>
            </a:srgbClr>
          </a:solidFill>
        </p:spPr>
        <p:txBody>
          <a:bodyPr lIns="216000" tIns="0" rIns="360000" bIns="0" anchor="ctr"/>
          <a:lstStyle>
            <a:lvl1pPr>
              <a:lnSpc>
                <a:spcPct val="80000"/>
              </a:lnSpc>
              <a:spcAft>
                <a:spcPts val="0"/>
              </a:spcAft>
              <a:defRPr sz="2400" b="1" i="1" kern="1200" cap="all" spc="0" baseline="0">
                <a:latin typeface="+mj-lt"/>
              </a:defRPr>
            </a:lvl1pPr>
            <a:lvl2pPr marL="0" indent="0">
              <a:spcBef>
                <a:spcPts val="300"/>
              </a:spcBef>
              <a:spcAft>
                <a:spcPts val="300"/>
              </a:spcAft>
              <a:buNone/>
              <a:defRPr b="1" i="0" cap="none" baseline="0">
                <a:latin typeface="+mj-lt"/>
              </a:defRPr>
            </a:lvl2pPr>
            <a:lvl3pPr marL="0" indent="0">
              <a:buFont typeface="Arial" pitchFamily="34" charset="0"/>
              <a:buNone/>
              <a:defRPr b="0" baseline="0">
                <a:latin typeface="Foco Light" panose="020B0304050202020203" pitchFamily="34" charset="0"/>
              </a:defRPr>
            </a:lvl3pPr>
            <a:lvl4pPr marL="134938" indent="-123825">
              <a:buClr>
                <a:schemeClr val="tx2"/>
              </a:buClr>
              <a:buSzPct val="90000"/>
              <a:buFont typeface="Courier New" panose="02070309020205020404" pitchFamily="49" charset="0"/>
              <a:buChar char="o"/>
              <a:defRPr b="0" baseline="0">
                <a:latin typeface="Foco Light" panose="020B0304050202020203" pitchFamily="34" charset="0"/>
              </a:defRPr>
            </a:lvl4pPr>
            <a:lvl5pPr marL="279400" indent="-138113">
              <a:defRPr b="0" baseline="0">
                <a:latin typeface="Foco Light" panose="020B0304050202020203" pitchFamily="34" charset="0"/>
              </a:defRPr>
            </a:lvl5pPr>
          </a:lstStyle>
          <a:p>
            <a:pPr lvl="0"/>
            <a:r>
              <a:rPr lang="en-GB" dirty="0"/>
              <a:t>Click to edit master text styles</a:t>
            </a:r>
          </a:p>
          <a:p>
            <a:pPr lvl="1"/>
            <a:r>
              <a:rPr lang="en-GB" dirty="0"/>
              <a:t>Second Level</a:t>
            </a:r>
          </a:p>
          <a:p>
            <a:pPr lvl="2"/>
            <a:r>
              <a:rPr lang="en-GB" dirty="0"/>
              <a:t>Third level</a:t>
            </a:r>
          </a:p>
          <a:p>
            <a:pPr lvl="3"/>
            <a:r>
              <a:rPr lang="en-GB" dirty="0"/>
              <a:t>Fourth level</a:t>
            </a:r>
          </a:p>
          <a:p>
            <a:pPr lvl="4"/>
            <a:r>
              <a:rPr lang="en-GB" dirty="0"/>
              <a:t>Fifth level</a:t>
            </a:r>
          </a:p>
        </p:txBody>
      </p:sp>
      <p:pic>
        <p:nvPicPr>
          <p:cNvPr id="6" name="Picture 5"/>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8239788" y="193565"/>
            <a:ext cx="581273" cy="216000"/>
          </a:xfrm>
          <a:prstGeom prst="rect">
            <a:avLst/>
          </a:prstGeom>
        </p:spPr>
      </p:pic>
    </p:spTree>
    <p:extLst>
      <p:ext uri="{BB962C8B-B14F-4D97-AF65-F5344CB8AC3E}">
        <p14:creationId xmlns:p14="http://schemas.microsoft.com/office/powerpoint/2010/main" val="3189310918"/>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24.xml><?xml version="1.0" encoding="utf-8"?>
<p:sldLayout xmlns:a="http://schemas.openxmlformats.org/drawingml/2006/main" xmlns:r="http://schemas.openxmlformats.org/officeDocument/2006/relationships" xmlns:p="http://schemas.openxmlformats.org/presentationml/2006/main" preserve="1" userDrawn="1">
  <p:cSld name="4_Divider_3">
    <p:spTree>
      <p:nvGrpSpPr>
        <p:cNvPr id="1" name=""/>
        <p:cNvGrpSpPr/>
        <p:nvPr/>
      </p:nvGrpSpPr>
      <p:grpSpPr>
        <a:xfrm>
          <a:off x="0" y="0"/>
          <a:ext cx="0" cy="0"/>
          <a:chOff x="0" y="0"/>
          <a:chExt cx="0" cy="0"/>
        </a:xfrm>
      </p:grpSpPr>
      <p:graphicFrame>
        <p:nvGraphicFramePr>
          <p:cNvPr id="2" name="Object 1" hidden="1"/>
          <p:cNvGraphicFramePr>
            <a:graphicFrameLocks noChangeAspect="1"/>
          </p:cNvGraphicFramePr>
          <p:nvPr userDrawn="1">
            <p:custDataLst>
              <p:tags r:id="rId2"/>
            </p:custDataLst>
            <p:extLst>
              <p:ext uri="{D42A27DB-BD31-4B8C-83A1-F6EECF244321}">
                <p14:modId xmlns:p14="http://schemas.microsoft.com/office/powerpoint/2010/main" val="3482448259"/>
              </p:ext>
            </p:extLst>
          </p:nvPr>
        </p:nvGraphicFramePr>
        <p:xfrm>
          <a:off x="1588" y="1588"/>
          <a:ext cx="1587" cy="1587"/>
        </p:xfrm>
        <a:graphic>
          <a:graphicData uri="http://schemas.openxmlformats.org/presentationml/2006/ole">
            <mc:AlternateContent xmlns:mc="http://schemas.openxmlformats.org/markup-compatibility/2006">
              <mc:Choice xmlns:v="urn:schemas-microsoft-com:vml" Requires="v">
                <p:oleObj spid="_x0000_s363564" name="think-cell Folie" r:id="rId4" imgW="216" imgH="216" progId="TCLayout.ActiveDocument.1">
                  <p:embed/>
                </p:oleObj>
              </mc:Choice>
              <mc:Fallback>
                <p:oleObj name="think-cell Folie" r:id="rId4" imgW="216" imgH="216" progId="TCLayout.ActiveDocument.1">
                  <p:embed/>
                  <p:pic>
                    <p:nvPicPr>
                      <p:cNvPr id="0" name=""/>
                      <p:cNvPicPr/>
                      <p:nvPr/>
                    </p:nvPicPr>
                    <p:blipFill>
                      <a:blip r:embed="rId5"/>
                      <a:stretch>
                        <a:fillRect/>
                      </a:stretch>
                    </p:blipFill>
                    <p:spPr>
                      <a:xfrm>
                        <a:off x="1588" y="1588"/>
                        <a:ext cx="1587" cy="1587"/>
                      </a:xfrm>
                      <a:prstGeom prst="rect">
                        <a:avLst/>
                      </a:prstGeom>
                    </p:spPr>
                  </p:pic>
                </p:oleObj>
              </mc:Fallback>
            </mc:AlternateContent>
          </a:graphicData>
        </a:graphic>
      </p:graphicFrame>
      <p:sp>
        <p:nvSpPr>
          <p:cNvPr id="5" name="Picture Placeholder 3"/>
          <p:cNvSpPr>
            <a:spLocks noGrp="1"/>
          </p:cNvSpPr>
          <p:nvPr>
            <p:ph type="pic" sz="quarter" idx="13" hasCustomPrompt="1"/>
          </p:nvPr>
        </p:nvSpPr>
        <p:spPr>
          <a:xfrm>
            <a:off x="0" y="915526"/>
            <a:ext cx="9144000" cy="4227974"/>
          </a:xfrm>
          <a:prstGeom prst="rect">
            <a:avLst/>
          </a:prstGeom>
          <a:solidFill>
            <a:schemeClr val="bg1">
              <a:lumMod val="85000"/>
            </a:schemeClr>
          </a:solidFill>
          <a:ln>
            <a:noFill/>
          </a:ln>
        </p:spPr>
        <p:txBody>
          <a:bodyPr/>
          <a:lstStyle>
            <a:lvl1pPr>
              <a:defRPr cap="none">
                <a:latin typeface="+mj-lt"/>
              </a:defRPr>
            </a:lvl1pPr>
          </a:lstStyle>
          <a:p>
            <a:r>
              <a:rPr lang="en-US" dirty="0"/>
              <a:t>Click Icon to add picture</a:t>
            </a:r>
            <a:endParaRPr lang="en-GB" dirty="0"/>
          </a:p>
        </p:txBody>
      </p:sp>
      <p:sp>
        <p:nvSpPr>
          <p:cNvPr id="9" name="Text Placeholder 8"/>
          <p:cNvSpPr>
            <a:spLocks noGrp="1"/>
          </p:cNvSpPr>
          <p:nvPr>
            <p:ph type="body" sz="quarter" idx="18" hasCustomPrompt="1"/>
          </p:nvPr>
        </p:nvSpPr>
        <p:spPr>
          <a:xfrm>
            <a:off x="0" y="555526"/>
            <a:ext cx="9144000" cy="360000"/>
          </a:xfrm>
          <a:prstGeom prst="rect">
            <a:avLst/>
          </a:prstGeom>
          <a:solidFill>
            <a:schemeClr val="tx2"/>
          </a:solidFill>
        </p:spPr>
        <p:txBody>
          <a:bodyPr lIns="324000" rIns="1080000" anchor="ctr" anchorCtr="0"/>
          <a:lstStyle>
            <a:lvl1pPr>
              <a:defRPr sz="1200" i="1" cap="none" baseline="0">
                <a:solidFill>
                  <a:schemeClr val="bg1"/>
                </a:solidFill>
                <a:latin typeface="Foco"/>
              </a:defRPr>
            </a:lvl1pPr>
            <a:lvl2pPr>
              <a:defRPr baseline="0">
                <a:solidFill>
                  <a:schemeClr val="bg1"/>
                </a:solidFill>
              </a:defRPr>
            </a:lvl2pPr>
            <a:lvl3pPr>
              <a:defRPr baseline="0">
                <a:solidFill>
                  <a:schemeClr val="bg1"/>
                </a:solidFill>
              </a:defRPr>
            </a:lvl3pPr>
            <a:lvl4pPr>
              <a:defRPr baseline="0">
                <a:solidFill>
                  <a:schemeClr val="bg1"/>
                </a:solidFill>
              </a:defRPr>
            </a:lvl4pPr>
            <a:lvl5pPr>
              <a:defRPr baseline="0">
                <a:solidFill>
                  <a:schemeClr val="bg1"/>
                </a:solidFill>
              </a:defRPr>
            </a:lvl5pPr>
          </a:lstStyle>
          <a:p>
            <a:pPr lvl="0"/>
            <a:r>
              <a:rPr lang="en-GB" noProof="0" dirty="0"/>
              <a:t>Click to edit master text styles</a:t>
            </a:r>
          </a:p>
        </p:txBody>
      </p:sp>
      <p:sp>
        <p:nvSpPr>
          <p:cNvPr id="7" name="Text Placeholder 2"/>
          <p:cNvSpPr>
            <a:spLocks noGrp="1"/>
          </p:cNvSpPr>
          <p:nvPr>
            <p:ph type="body" sz="quarter" idx="17" hasCustomPrompt="1"/>
          </p:nvPr>
        </p:nvSpPr>
        <p:spPr>
          <a:xfrm flipH="1">
            <a:off x="2485380" y="3003550"/>
            <a:ext cx="6658620" cy="1735514"/>
          </a:xfrm>
          <a:prstGeom prst="round1Rect">
            <a:avLst>
              <a:gd name="adj" fmla="val 8984"/>
            </a:avLst>
          </a:prstGeom>
          <a:solidFill>
            <a:srgbClr val="FFFFFF">
              <a:alpha val="69804"/>
            </a:srgbClr>
          </a:solidFill>
        </p:spPr>
        <p:txBody>
          <a:bodyPr lIns="216000" tIns="0" rIns="360000" bIns="0" anchor="ctr"/>
          <a:lstStyle>
            <a:lvl1pPr>
              <a:lnSpc>
                <a:spcPct val="80000"/>
              </a:lnSpc>
              <a:spcAft>
                <a:spcPts val="0"/>
              </a:spcAft>
              <a:defRPr sz="2400" b="1" i="1" kern="1200" cap="all" spc="0" baseline="0">
                <a:latin typeface="+mj-lt"/>
              </a:defRPr>
            </a:lvl1pPr>
            <a:lvl2pPr marL="0" indent="0">
              <a:spcBef>
                <a:spcPts val="300"/>
              </a:spcBef>
              <a:spcAft>
                <a:spcPts val="300"/>
              </a:spcAft>
              <a:buNone/>
              <a:defRPr b="1" i="0" cap="none" baseline="0">
                <a:latin typeface="+mj-lt"/>
              </a:defRPr>
            </a:lvl2pPr>
            <a:lvl3pPr marL="0" indent="0">
              <a:buFont typeface="Arial" pitchFamily="34" charset="0"/>
              <a:buNone/>
              <a:defRPr b="0" baseline="0">
                <a:latin typeface="Foco Light" panose="020B0304050202020203" pitchFamily="34" charset="0"/>
              </a:defRPr>
            </a:lvl3pPr>
            <a:lvl4pPr marL="134938" indent="-123825">
              <a:buClr>
                <a:schemeClr val="tx2"/>
              </a:buClr>
              <a:buSzPct val="90000"/>
              <a:buFont typeface="Courier New" panose="02070309020205020404" pitchFamily="49" charset="0"/>
              <a:buChar char="o"/>
              <a:defRPr b="0" baseline="0">
                <a:latin typeface="Foco Light" panose="020B0304050202020203" pitchFamily="34" charset="0"/>
              </a:defRPr>
            </a:lvl4pPr>
            <a:lvl5pPr marL="279400" indent="-138113">
              <a:defRPr b="0" baseline="0">
                <a:latin typeface="Foco Light" panose="020B0304050202020203" pitchFamily="34" charset="0"/>
              </a:defRPr>
            </a:lvl5pPr>
          </a:lstStyle>
          <a:p>
            <a:pPr lvl="0"/>
            <a:r>
              <a:rPr lang="en-GB" dirty="0"/>
              <a:t>Click to edit master text styles</a:t>
            </a:r>
          </a:p>
          <a:p>
            <a:pPr lvl="1"/>
            <a:r>
              <a:rPr lang="en-GB" dirty="0"/>
              <a:t>Second Level</a:t>
            </a:r>
          </a:p>
          <a:p>
            <a:pPr lvl="2"/>
            <a:r>
              <a:rPr lang="en-GB" dirty="0"/>
              <a:t>Third level</a:t>
            </a:r>
          </a:p>
          <a:p>
            <a:pPr lvl="3"/>
            <a:r>
              <a:rPr lang="en-GB" dirty="0"/>
              <a:t>Fourth level</a:t>
            </a:r>
          </a:p>
          <a:p>
            <a:pPr lvl="4"/>
            <a:r>
              <a:rPr lang="en-GB" dirty="0"/>
              <a:t>Fifth level</a:t>
            </a:r>
          </a:p>
        </p:txBody>
      </p:sp>
      <p:pic>
        <p:nvPicPr>
          <p:cNvPr id="10" name="Picture 9"/>
          <p:cNvPicPr>
            <a:picLocks noChangeAspect="1"/>
          </p:cNvPicPr>
          <p:nvPr userDrawn="1"/>
        </p:nvPicPr>
        <p:blipFill>
          <a:blip r:embed="rId6">
            <a:extLst>
              <a:ext uri="{28A0092B-C50C-407E-A947-70E740481C1C}">
                <a14:useLocalDpi xmlns:a14="http://schemas.microsoft.com/office/drawing/2010/main" val="0"/>
              </a:ext>
            </a:extLst>
          </a:blip>
          <a:stretch>
            <a:fillRect/>
          </a:stretch>
        </p:blipFill>
        <p:spPr>
          <a:xfrm>
            <a:off x="8239788" y="193565"/>
            <a:ext cx="581273" cy="216000"/>
          </a:xfrm>
          <a:prstGeom prst="rect">
            <a:avLst/>
          </a:prstGeom>
        </p:spPr>
      </p:pic>
    </p:spTree>
    <p:extLst>
      <p:ext uri="{BB962C8B-B14F-4D97-AF65-F5344CB8AC3E}">
        <p14:creationId xmlns:p14="http://schemas.microsoft.com/office/powerpoint/2010/main" val="400642325"/>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25.xml><?xml version="1.0" encoding="utf-8"?>
<p:sldLayout xmlns:a="http://schemas.openxmlformats.org/drawingml/2006/main" xmlns:r="http://schemas.openxmlformats.org/officeDocument/2006/relationships" xmlns:p="http://schemas.openxmlformats.org/presentationml/2006/main" preserve="1" userDrawn="1">
  <p:cSld name="4_Divider_4">
    <p:spTree>
      <p:nvGrpSpPr>
        <p:cNvPr id="1" name=""/>
        <p:cNvGrpSpPr/>
        <p:nvPr/>
      </p:nvGrpSpPr>
      <p:grpSpPr>
        <a:xfrm>
          <a:off x="0" y="0"/>
          <a:ext cx="0" cy="0"/>
          <a:chOff x="0" y="0"/>
          <a:chExt cx="0" cy="0"/>
        </a:xfrm>
      </p:grpSpPr>
      <p:sp>
        <p:nvSpPr>
          <p:cNvPr id="5" name="Picture Placeholder 3"/>
          <p:cNvSpPr>
            <a:spLocks noGrp="1"/>
          </p:cNvSpPr>
          <p:nvPr>
            <p:ph type="pic" sz="quarter" idx="13"/>
          </p:nvPr>
        </p:nvSpPr>
        <p:spPr>
          <a:xfrm>
            <a:off x="0" y="0"/>
            <a:ext cx="9144000" cy="5143500"/>
          </a:xfrm>
          <a:prstGeom prst="rect">
            <a:avLst/>
          </a:prstGeom>
          <a:solidFill>
            <a:schemeClr val="bg1">
              <a:lumMod val="85000"/>
            </a:schemeClr>
          </a:solidFill>
          <a:ln>
            <a:noFill/>
          </a:ln>
        </p:spPr>
        <p:txBody>
          <a:bodyPr/>
          <a:lstStyle>
            <a:lvl1pPr>
              <a:defRPr cap="none">
                <a:latin typeface="+mj-lt"/>
              </a:defRPr>
            </a:lvl1pPr>
          </a:lstStyle>
          <a:p>
            <a:r>
              <a:rPr lang="en-US" dirty="0"/>
              <a:t>Drag picture to placeholder or click icon to add</a:t>
            </a:r>
            <a:endParaRPr lang="en-GB" dirty="0"/>
          </a:p>
        </p:txBody>
      </p:sp>
      <p:sp>
        <p:nvSpPr>
          <p:cNvPr id="4" name="Text Placeholder 2"/>
          <p:cNvSpPr>
            <a:spLocks noGrp="1"/>
          </p:cNvSpPr>
          <p:nvPr>
            <p:ph type="body" sz="quarter" idx="17" hasCustomPrompt="1"/>
          </p:nvPr>
        </p:nvSpPr>
        <p:spPr>
          <a:xfrm flipH="1">
            <a:off x="2485380" y="3003550"/>
            <a:ext cx="6658620" cy="1735514"/>
          </a:xfrm>
          <a:prstGeom prst="round1Rect">
            <a:avLst>
              <a:gd name="adj" fmla="val 8984"/>
            </a:avLst>
          </a:prstGeom>
          <a:solidFill>
            <a:srgbClr val="FFFFFF">
              <a:alpha val="69804"/>
            </a:srgbClr>
          </a:solidFill>
        </p:spPr>
        <p:txBody>
          <a:bodyPr lIns="216000" tIns="0" rIns="360000" bIns="0" anchor="ctr"/>
          <a:lstStyle>
            <a:lvl1pPr>
              <a:lnSpc>
                <a:spcPct val="80000"/>
              </a:lnSpc>
              <a:spcAft>
                <a:spcPts val="0"/>
              </a:spcAft>
              <a:defRPr sz="2400" b="1" i="1" kern="1200" cap="all" spc="0" baseline="0">
                <a:latin typeface="+mj-lt"/>
              </a:defRPr>
            </a:lvl1pPr>
            <a:lvl2pPr marL="0" indent="0">
              <a:spcBef>
                <a:spcPts val="300"/>
              </a:spcBef>
              <a:spcAft>
                <a:spcPts val="300"/>
              </a:spcAft>
              <a:buNone/>
              <a:defRPr b="1" i="0" cap="none" baseline="0">
                <a:latin typeface="+mj-lt"/>
              </a:defRPr>
            </a:lvl2pPr>
            <a:lvl3pPr marL="0" indent="0">
              <a:buFont typeface="Arial" pitchFamily="34" charset="0"/>
              <a:buNone/>
              <a:defRPr b="0" baseline="0">
                <a:latin typeface="Foco Light" panose="020B0304050202020203" pitchFamily="34" charset="0"/>
              </a:defRPr>
            </a:lvl3pPr>
            <a:lvl4pPr marL="134938" indent="-123825">
              <a:buClr>
                <a:schemeClr val="tx2"/>
              </a:buClr>
              <a:buSzPct val="90000"/>
              <a:buFont typeface="Courier New" panose="02070309020205020404" pitchFamily="49" charset="0"/>
              <a:buChar char="o"/>
              <a:defRPr b="0" baseline="0">
                <a:latin typeface="Foco Light" panose="020B0304050202020203" pitchFamily="34" charset="0"/>
              </a:defRPr>
            </a:lvl4pPr>
            <a:lvl5pPr marL="279400" indent="-138113">
              <a:defRPr b="0" baseline="0">
                <a:latin typeface="Foco Light" panose="020B0304050202020203" pitchFamily="34" charset="0"/>
              </a:defRPr>
            </a:lvl5pPr>
          </a:lstStyle>
          <a:p>
            <a:pPr lvl="0"/>
            <a:r>
              <a:rPr lang="en-GB" dirty="0"/>
              <a:t>Click to edit master text styles</a:t>
            </a:r>
          </a:p>
          <a:p>
            <a:pPr lvl="1"/>
            <a:r>
              <a:rPr lang="en-GB" dirty="0"/>
              <a:t>Second Level</a:t>
            </a:r>
          </a:p>
          <a:p>
            <a:pPr lvl="2"/>
            <a:r>
              <a:rPr lang="en-GB" dirty="0"/>
              <a:t>Third level</a:t>
            </a:r>
          </a:p>
          <a:p>
            <a:pPr lvl="3"/>
            <a:r>
              <a:rPr lang="en-GB" dirty="0"/>
              <a:t>Fourth level</a:t>
            </a:r>
          </a:p>
          <a:p>
            <a:pPr lvl="4"/>
            <a:r>
              <a:rPr lang="en-GB" dirty="0"/>
              <a:t>Fifth level</a:t>
            </a:r>
          </a:p>
        </p:txBody>
      </p:sp>
    </p:spTree>
    <p:extLst>
      <p:ext uri="{BB962C8B-B14F-4D97-AF65-F5344CB8AC3E}">
        <p14:creationId xmlns:p14="http://schemas.microsoft.com/office/powerpoint/2010/main" val="2965351291"/>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26.xml><?xml version="1.0" encoding="utf-8"?>
<p:sldLayout xmlns:a="http://schemas.openxmlformats.org/drawingml/2006/main" xmlns:r="http://schemas.openxmlformats.org/officeDocument/2006/relationships" xmlns:p="http://schemas.openxmlformats.org/presentationml/2006/main" preserve="1" userDrawn="1">
  <p:cSld name="5_Closing_2">
    <p:bg>
      <p:bgPr>
        <a:solidFill>
          <a:schemeClr val="bg1"/>
        </a:solidFill>
        <a:effectLst/>
      </p:bgPr>
    </p:bg>
    <p:spTree>
      <p:nvGrpSpPr>
        <p:cNvPr id="1" name=""/>
        <p:cNvGrpSpPr/>
        <p:nvPr/>
      </p:nvGrpSpPr>
      <p:grpSpPr>
        <a:xfrm>
          <a:off x="0" y="0"/>
          <a:ext cx="0" cy="0"/>
          <a:chOff x="0" y="0"/>
          <a:chExt cx="0" cy="0"/>
        </a:xfrm>
      </p:grpSpPr>
      <p:sp>
        <p:nvSpPr>
          <p:cNvPr id="2" name="TextBox 1"/>
          <p:cNvSpPr txBox="1"/>
          <p:nvPr userDrawn="1"/>
        </p:nvSpPr>
        <p:spPr>
          <a:xfrm>
            <a:off x="307752" y="3444036"/>
            <a:ext cx="4667902" cy="492443"/>
          </a:xfrm>
          <a:prstGeom prst="rect">
            <a:avLst/>
          </a:prstGeom>
          <a:noFill/>
        </p:spPr>
        <p:txBody>
          <a:bodyPr wrap="square" lIns="0" tIns="0" rIns="0" bIns="0" rtlCol="0">
            <a:noAutofit/>
          </a:bodyPr>
          <a:lstStyle/>
          <a:p>
            <a:pPr marL="9525" lvl="1" algn="l">
              <a:spcBef>
                <a:spcPts val="0"/>
              </a:spcBef>
              <a:defRPr/>
            </a:pPr>
            <a:r>
              <a:rPr lang="en-GB" sz="800" kern="0" dirty="0">
                <a:solidFill>
                  <a:srgbClr val="E37222"/>
                </a:solidFill>
                <a:latin typeface="Foco Light" panose="020B0304050202020203" pitchFamily="34" charset="0"/>
                <a:cs typeface="Arial" pitchFamily="34" charset="0"/>
              </a:rPr>
              <a:t>All rights reserved. This document is the property of InfrontRingier Sports &amp; Entertainment Switzerland AG / B2Run and is issued under strict confidentiality conditions. No part of this document may be reproduced or transmitted in any form or by any means to any third party without the prior written consent of of InfrontRingier Sports &amp; Entertainment Switzerland AG or B2Run.</a:t>
            </a:r>
          </a:p>
        </p:txBody>
      </p:sp>
      <p:sp>
        <p:nvSpPr>
          <p:cNvPr id="11" name="Titel 1"/>
          <p:cNvSpPr>
            <a:spLocks noGrp="1"/>
          </p:cNvSpPr>
          <p:nvPr>
            <p:ph type="title" hasCustomPrompt="1"/>
          </p:nvPr>
        </p:nvSpPr>
        <p:spPr>
          <a:xfrm>
            <a:off x="323849" y="411163"/>
            <a:ext cx="5616576" cy="792162"/>
          </a:xfrm>
          <a:prstGeom prst="rect">
            <a:avLst/>
          </a:prstGeom>
        </p:spPr>
        <p:txBody>
          <a:bodyPr lIns="0" tIns="0" rIns="0" bIns="0" anchor="b" anchorCtr="0">
            <a:noAutofit/>
          </a:bodyPr>
          <a:lstStyle>
            <a:lvl1pPr>
              <a:lnSpc>
                <a:spcPct val="80000"/>
              </a:lnSpc>
              <a:defRPr sz="4000" b="1" i="1" kern="1200" cap="all" spc="0" baseline="0">
                <a:solidFill>
                  <a:schemeClr val="tx2"/>
                </a:solidFill>
                <a:latin typeface="+mj-lt"/>
              </a:defRPr>
            </a:lvl1pPr>
          </a:lstStyle>
          <a:p>
            <a:r>
              <a:rPr lang="en-GB" dirty="0"/>
              <a:t>Thank you.</a:t>
            </a:r>
          </a:p>
        </p:txBody>
      </p:sp>
      <p:cxnSp>
        <p:nvCxnSpPr>
          <p:cNvPr id="13" name="Straight Connector 12"/>
          <p:cNvCxnSpPr/>
          <p:nvPr userDrawn="1"/>
        </p:nvCxnSpPr>
        <p:spPr bwMode="auto">
          <a:xfrm flipV="1">
            <a:off x="1875047" y="4456853"/>
            <a:ext cx="0" cy="563169"/>
          </a:xfrm>
          <a:prstGeom prst="line">
            <a:avLst/>
          </a:prstGeom>
          <a:solidFill>
            <a:schemeClr val="bg2"/>
          </a:solidFill>
          <a:ln w="12700" cap="flat" cmpd="sng" algn="ctr">
            <a:solidFill>
              <a:schemeClr val="tx1"/>
            </a:solidFill>
            <a:prstDash val="solid"/>
            <a:round/>
            <a:headEnd type="none" w="med" len="med"/>
            <a:tailEnd type="none" w="med" len="med"/>
          </a:ln>
          <a:effectLst/>
        </p:spPr>
      </p:cxnSp>
      <p:pic>
        <p:nvPicPr>
          <p:cNvPr id="9" name="Picture 8"/>
          <p:cNvPicPr>
            <a:picLocks noChangeAspect="1"/>
          </p:cNvPicPr>
          <p:nvPr userDrawn="1"/>
        </p:nvPicPr>
        <p:blipFill rotWithShape="1">
          <a:blip r:embed="rId2">
            <a:extLst>
              <a:ext uri="{28A0092B-C50C-407E-A947-70E740481C1C}">
                <a14:useLocalDpi xmlns:a14="http://schemas.microsoft.com/office/drawing/2010/main" val="0"/>
              </a:ext>
            </a:extLst>
          </a:blip>
          <a:srcRect t="17757" r="50000"/>
          <a:stretch/>
        </p:blipFill>
        <p:spPr>
          <a:xfrm>
            <a:off x="6597000" y="-1"/>
            <a:ext cx="2547000" cy="3938623"/>
          </a:xfrm>
          <a:prstGeom prst="rect">
            <a:avLst/>
          </a:prstGeom>
        </p:spPr>
      </p:pic>
      <p:pic>
        <p:nvPicPr>
          <p:cNvPr id="3" name="Picture 2"/>
          <p:cNvPicPr>
            <a:picLocks noChangeAspect="1"/>
          </p:cNvPicPr>
          <p:nvPr userDrawn="1"/>
        </p:nvPicPr>
        <p:blipFill>
          <a:blip r:embed="rId3">
            <a:extLst>
              <a:ext uri="{28A0092B-C50C-407E-A947-70E740481C1C}">
                <a14:useLocalDpi xmlns:a14="http://schemas.microsoft.com/office/drawing/2010/main" val="0"/>
              </a:ext>
            </a:extLst>
          </a:blip>
          <a:stretch>
            <a:fillRect/>
          </a:stretch>
        </p:blipFill>
        <p:spPr>
          <a:xfrm>
            <a:off x="334963" y="4528750"/>
            <a:ext cx="1260000" cy="353199"/>
          </a:xfrm>
          <a:prstGeom prst="rect">
            <a:avLst/>
          </a:prstGeom>
        </p:spPr>
      </p:pic>
      <p:pic>
        <p:nvPicPr>
          <p:cNvPr id="14" name="Picture 13"/>
          <p:cNvPicPr>
            <a:picLocks noChangeAspect="1"/>
          </p:cNvPicPr>
          <p:nvPr userDrawn="1"/>
        </p:nvPicPr>
        <p:blipFill>
          <a:blip r:embed="rId4">
            <a:extLst>
              <a:ext uri="{28A0092B-C50C-407E-A947-70E740481C1C}">
                <a14:useLocalDpi xmlns:a14="http://schemas.microsoft.com/office/drawing/2010/main" val="0"/>
              </a:ext>
            </a:extLst>
          </a:blip>
          <a:stretch>
            <a:fillRect/>
          </a:stretch>
        </p:blipFill>
        <p:spPr>
          <a:xfrm>
            <a:off x="2155132" y="4581900"/>
            <a:ext cx="1622841" cy="298800"/>
          </a:xfrm>
          <a:prstGeom prst="rect">
            <a:avLst/>
          </a:prstGeom>
        </p:spPr>
      </p:pic>
      <p:pic>
        <p:nvPicPr>
          <p:cNvPr id="6" name="Picture 5"/>
          <p:cNvPicPr>
            <a:picLocks noChangeAspect="1"/>
          </p:cNvPicPr>
          <p:nvPr userDrawn="1"/>
        </p:nvPicPr>
        <p:blipFill>
          <a:blip r:embed="rId5">
            <a:extLst>
              <a:ext uri="{28A0092B-C50C-407E-A947-70E740481C1C}">
                <a14:useLocalDpi xmlns:a14="http://schemas.microsoft.com/office/drawing/2010/main" val="0"/>
              </a:ext>
            </a:extLst>
          </a:blip>
          <a:stretch>
            <a:fillRect/>
          </a:stretch>
        </p:blipFill>
        <p:spPr>
          <a:xfrm>
            <a:off x="1854200" y="2070100"/>
            <a:ext cx="0" cy="0"/>
          </a:xfrm>
          <a:prstGeom prst="rect">
            <a:avLst/>
          </a:prstGeom>
        </p:spPr>
      </p:pic>
    </p:spTree>
    <p:extLst>
      <p:ext uri="{BB962C8B-B14F-4D97-AF65-F5344CB8AC3E}">
        <p14:creationId xmlns:p14="http://schemas.microsoft.com/office/powerpoint/2010/main" val="3852018136"/>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oleObject" Target="../embeddings/oleObject1.bin"/><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tags" Target="../tags/tag2.xml"/><Relationship Id="rId5" Type="http://schemas.openxmlformats.org/officeDocument/2006/relationships/slideLayout" Target="../slideLayouts/slideLayout5.xml"/><Relationship Id="rId10" Type="http://schemas.openxmlformats.org/officeDocument/2006/relationships/vmlDrawing" Target="../drawings/vmlDrawing1.vml"/><Relationship Id="rId4" Type="http://schemas.openxmlformats.org/officeDocument/2006/relationships/slideLayout" Target="../slideLayouts/slideLayout4.xml"/><Relationship Id="rId9" Type="http://schemas.openxmlformats.org/officeDocument/2006/relationships/theme" Target="../theme/theme1.xml"/></Relationships>
</file>

<file path=ppt/slideMasters/_rels/slideMaster2.xml.rels><?xml version="1.0" encoding="UTF-8" standalone="yes"?>
<Relationships xmlns="http://schemas.openxmlformats.org/package/2006/relationships"><Relationship Id="rId8" Type="http://schemas.openxmlformats.org/officeDocument/2006/relationships/slideLayout" Target="../slideLayouts/slideLayout16.xml"/><Relationship Id="rId13" Type="http://schemas.openxmlformats.org/officeDocument/2006/relationships/tags" Target="../tags/tag5.xml"/><Relationship Id="rId3" Type="http://schemas.openxmlformats.org/officeDocument/2006/relationships/slideLayout" Target="../slideLayouts/slideLayout11.xml"/><Relationship Id="rId7" Type="http://schemas.openxmlformats.org/officeDocument/2006/relationships/slideLayout" Target="../slideLayouts/slideLayout15.xml"/><Relationship Id="rId12" Type="http://schemas.openxmlformats.org/officeDocument/2006/relationships/vmlDrawing" Target="../drawings/vmlDrawing4.vml"/><Relationship Id="rId17" Type="http://schemas.microsoft.com/office/2007/relationships/hdphoto" Target="../media/hdphoto1.wdp"/><Relationship Id="rId2" Type="http://schemas.openxmlformats.org/officeDocument/2006/relationships/slideLayout" Target="../slideLayouts/slideLayout10.xml"/><Relationship Id="rId16" Type="http://schemas.openxmlformats.org/officeDocument/2006/relationships/image" Target="../media/image15.png"/><Relationship Id="rId1" Type="http://schemas.openxmlformats.org/officeDocument/2006/relationships/slideLayout" Target="../slideLayouts/slideLayout9.xml"/><Relationship Id="rId6" Type="http://schemas.openxmlformats.org/officeDocument/2006/relationships/slideLayout" Target="../slideLayouts/slideLayout14.xml"/><Relationship Id="rId11" Type="http://schemas.openxmlformats.org/officeDocument/2006/relationships/theme" Target="../theme/theme2.xml"/><Relationship Id="rId5" Type="http://schemas.openxmlformats.org/officeDocument/2006/relationships/slideLayout" Target="../slideLayouts/slideLayout13.xml"/><Relationship Id="rId15" Type="http://schemas.openxmlformats.org/officeDocument/2006/relationships/image" Target="../media/image14.png"/><Relationship Id="rId10" Type="http://schemas.openxmlformats.org/officeDocument/2006/relationships/slideLayout" Target="../slideLayouts/slideLayout18.xml"/><Relationship Id="rId4" Type="http://schemas.openxmlformats.org/officeDocument/2006/relationships/slideLayout" Target="../slideLayouts/slideLayout12.xml"/><Relationship Id="rId9" Type="http://schemas.openxmlformats.org/officeDocument/2006/relationships/slideLayout" Target="../slideLayouts/slideLayout17.xml"/><Relationship Id="rId14" Type="http://schemas.openxmlformats.org/officeDocument/2006/relationships/oleObject" Target="../embeddings/oleObject4.bin"/></Relationships>
</file>

<file path=ppt/slideMasters/_rels/slideMaster3.xml.rels><?xml version="1.0" encoding="UTF-8" standalone="yes"?>
<Relationships xmlns="http://schemas.openxmlformats.org/package/2006/relationships"><Relationship Id="rId8" Type="http://schemas.openxmlformats.org/officeDocument/2006/relationships/slideLayout" Target="../slideLayouts/slideLayout26.xml"/><Relationship Id="rId3" Type="http://schemas.openxmlformats.org/officeDocument/2006/relationships/slideLayout" Target="../slideLayouts/slideLayout21.xml"/><Relationship Id="rId7" Type="http://schemas.openxmlformats.org/officeDocument/2006/relationships/slideLayout" Target="../slideLayouts/slideLayout25.xml"/><Relationship Id="rId12" Type="http://schemas.openxmlformats.org/officeDocument/2006/relationships/oleObject" Target="../embeddings/oleObject5.bin"/><Relationship Id="rId2" Type="http://schemas.openxmlformats.org/officeDocument/2006/relationships/slideLayout" Target="../slideLayouts/slideLayout20.xml"/><Relationship Id="rId1" Type="http://schemas.openxmlformats.org/officeDocument/2006/relationships/slideLayout" Target="../slideLayouts/slideLayout19.xml"/><Relationship Id="rId6" Type="http://schemas.openxmlformats.org/officeDocument/2006/relationships/slideLayout" Target="../slideLayouts/slideLayout24.xml"/><Relationship Id="rId11" Type="http://schemas.openxmlformats.org/officeDocument/2006/relationships/tags" Target="../tags/tag6.xml"/><Relationship Id="rId5" Type="http://schemas.openxmlformats.org/officeDocument/2006/relationships/slideLayout" Target="../slideLayouts/slideLayout23.xml"/><Relationship Id="rId10" Type="http://schemas.openxmlformats.org/officeDocument/2006/relationships/vmlDrawing" Target="../drawings/vmlDrawing5.vml"/><Relationship Id="rId4" Type="http://schemas.openxmlformats.org/officeDocument/2006/relationships/slideLayout" Target="../slideLayouts/slideLayout22.xml"/><Relationship Id="rId9" Type="http://schemas.openxmlformats.org/officeDocument/2006/relationships/theme" Target="../theme/theme3.xml"/></Relationships>
</file>

<file path=ppt/slideMasters/slideMaster1.xml><?xml version="1.0" encoding="utf-8"?>
<p:sldMaster xmlns:a="http://schemas.openxmlformats.org/drawingml/2006/main" xmlns:r="http://schemas.openxmlformats.org/officeDocument/2006/relationships" xmlns:p="http://schemas.openxmlformats.org/presentationml/2006/main" preserve="1">
  <p:cSld>
    <p:bg>
      <p:bgPr>
        <a:solidFill>
          <a:schemeClr val="bg1"/>
        </a:solidFill>
        <a:effectLst/>
      </p:bgPr>
    </p:bg>
    <p:spTree>
      <p:nvGrpSpPr>
        <p:cNvPr id="1" name=""/>
        <p:cNvGrpSpPr/>
        <p:nvPr/>
      </p:nvGrpSpPr>
      <p:grpSpPr>
        <a:xfrm>
          <a:off x="0" y="0"/>
          <a:ext cx="0" cy="0"/>
          <a:chOff x="0" y="0"/>
          <a:chExt cx="0" cy="0"/>
        </a:xfrm>
      </p:grpSpPr>
      <p:graphicFrame>
        <p:nvGraphicFramePr>
          <p:cNvPr id="343042" name="Rectangle 2" hidden="1"/>
          <p:cNvGraphicFramePr>
            <a:graphicFrameLocks/>
          </p:cNvGraphicFramePr>
          <p:nvPr>
            <p:custDataLst>
              <p:tags r:id="rId11"/>
            </p:custDataLst>
            <p:extLst>
              <p:ext uri="{D42A27DB-BD31-4B8C-83A1-F6EECF244321}">
                <p14:modId xmlns:p14="http://schemas.microsoft.com/office/powerpoint/2010/main" val="1540183935"/>
              </p:ext>
            </p:extLst>
          </p:nvPr>
        </p:nvGraphicFramePr>
        <p:xfrm>
          <a:off x="0" y="0"/>
          <a:ext cx="158750" cy="119063"/>
        </p:xfrm>
        <a:graphic>
          <a:graphicData uri="http://schemas.openxmlformats.org/presentationml/2006/ole">
            <mc:AlternateContent xmlns:mc="http://schemas.openxmlformats.org/markup-compatibility/2006">
              <mc:Choice xmlns:v="urn:schemas-microsoft-com:vml" Requires="v">
                <p:oleObj spid="_x0000_s357168" name="think-cell Folie" r:id="rId12" imgW="0" imgH="0" progId="TCLayout.ActiveDocument.1">
                  <p:embed/>
                </p:oleObj>
              </mc:Choice>
              <mc:Fallback>
                <p:oleObj name="think-cell Folie" r:id="rId12" imgW="0" imgH="0" progId="TCLayout.ActiveDocument.1">
                  <p:embed/>
                  <p:pic>
                    <p:nvPicPr>
                      <p:cNvPr id="0" name=""/>
                      <p:cNvPicPr>
                        <a:picLocks noChangeArrowheads="1"/>
                      </p:cNvPicPr>
                      <p:nvPr/>
                    </p:nvPicPr>
                    <p:blipFill>
                      <a:blip>
                        <a:extLst>
                          <a:ext uri="{28A0092B-C50C-407E-A947-70E740481C1C}">
                            <a14:useLocalDpi xmlns:a14="http://schemas.microsoft.com/office/drawing/2010/main" val="0"/>
                          </a:ext>
                        </a:extLst>
                      </a:blip>
                      <a:srcRect/>
                      <a:stretch>
                        <a:fillRect/>
                      </a:stretch>
                    </p:blipFill>
                    <p:spPr bwMode="auto">
                      <a:xfrm>
                        <a:off x="0" y="0"/>
                        <a:ext cx="158750" cy="119063"/>
                      </a:xfrm>
                      <a:prstGeom prst="rect">
                        <a:avLst/>
                      </a:prstGeom>
                      <a:noFill/>
                      <a:extLst>
                        <a:ext uri="{909E8E84-426E-40DD-AFC4-6F175D3DCCD1}">
                          <a14:hiddenFill xmlns:a14="http://schemas.microsoft.com/office/drawing/2010/main">
                            <a:solidFill>
                              <a:srgbClr val="FFFFFF"/>
                            </a:solidFill>
                          </a14:hiddenFill>
                        </a:ext>
                      </a:extLst>
                    </p:spPr>
                  </p:pic>
                </p:oleObj>
              </mc:Fallback>
            </mc:AlternateContent>
          </a:graphicData>
        </a:graphic>
      </p:graphicFrame>
      <p:sp>
        <p:nvSpPr>
          <p:cNvPr id="2" name="Rectangle 1"/>
          <p:cNvSpPr/>
          <p:nvPr/>
        </p:nvSpPr>
        <p:spPr bwMode="auto">
          <a:xfrm>
            <a:off x="1" y="-8252"/>
            <a:ext cx="9144000" cy="540000"/>
          </a:xfrm>
          <a:prstGeom prst="rect">
            <a:avLst/>
          </a:prstGeom>
          <a:noFill/>
          <a:ln w="9525" cap="flat" cmpd="sng" algn="ctr">
            <a:noFill/>
            <a:prstDash val="solid"/>
            <a:round/>
            <a:headEnd type="none" w="med" len="med"/>
            <a:tailEnd type="none" w="med" len="med"/>
          </a:ln>
          <a:effectLst/>
        </p:spPr>
        <p:txBody>
          <a:bodyPr vert="horz" wrap="square" lIns="36000" tIns="0" rIns="0" bIns="0" numCol="1" rtlCol="0" anchor="ctr" anchorCtr="0" compatLnSpc="1">
            <a:prstTxWarp prst="textNoShape">
              <a:avLst/>
            </a:prstTxWarp>
          </a:bodyPr>
          <a:lstStyle/>
          <a:p>
            <a:pPr marL="0" marR="0" indent="0" algn="ctr" defTabSz="914400" rtl="0" eaLnBrk="1" fontAlgn="base" latinLnBrk="0" hangingPunct="1">
              <a:lnSpc>
                <a:spcPct val="100000"/>
              </a:lnSpc>
              <a:spcBef>
                <a:spcPct val="0"/>
              </a:spcBef>
              <a:spcAft>
                <a:spcPct val="0"/>
              </a:spcAft>
              <a:buClrTx/>
              <a:buSzTx/>
              <a:buFontTx/>
              <a:buNone/>
              <a:tabLst/>
            </a:pPr>
            <a:endParaRPr kumimoji="0" lang="en-GB" sz="1600" b="0" i="0" u="none" strike="noStrike" cap="none" normalizeH="0" baseline="0" dirty="0">
              <a:ln>
                <a:noFill/>
              </a:ln>
              <a:solidFill>
                <a:schemeClr val="tx1"/>
              </a:solidFill>
              <a:effectLst/>
              <a:latin typeface="Arial" charset="0"/>
            </a:endParaRPr>
          </a:p>
        </p:txBody>
      </p:sp>
    </p:spTree>
    <p:extLst>
      <p:ext uri="{BB962C8B-B14F-4D97-AF65-F5344CB8AC3E}">
        <p14:creationId xmlns:p14="http://schemas.microsoft.com/office/powerpoint/2010/main" val="1480603756"/>
      </p:ext>
    </p:extLst>
  </p:cSld>
  <p:clrMap bg1="lt1" tx1="dk1" bg2="lt2" tx2="dk2" accent1="accent1" accent2="accent2" accent3="accent3" accent4="accent4" accent5="accent5" accent6="accent6" hlink="hlink" folHlink="folHlink"/>
  <p:sldLayoutIdLst>
    <p:sldLayoutId id="2147484056" r:id="rId1"/>
    <p:sldLayoutId id="2147484002" r:id="rId2"/>
    <p:sldLayoutId id="2147483931" r:id="rId3"/>
    <p:sldLayoutId id="2147483937" r:id="rId4"/>
    <p:sldLayoutId id="2147484006" r:id="rId5"/>
    <p:sldLayoutId id="2147484041" r:id="rId6"/>
    <p:sldLayoutId id="2147484103" r:id="rId7"/>
    <p:sldLayoutId id="2147484060" r:id="rId8"/>
  </p:sldLayoutIdLst>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hf hdr="0" ftr="0" dt="0"/>
  <p:txStyles>
    <p:titleStyle>
      <a:lvl1pPr algn="l" rtl="0" eaLnBrk="1" fontAlgn="base" hangingPunct="1">
        <a:lnSpc>
          <a:spcPct val="70000"/>
        </a:lnSpc>
        <a:spcBef>
          <a:spcPct val="0"/>
        </a:spcBef>
        <a:spcAft>
          <a:spcPct val="0"/>
        </a:spcAft>
        <a:defRPr sz="2400" b="1" cap="all" spc="-60" baseline="0">
          <a:solidFill>
            <a:schemeClr val="tx2"/>
          </a:solidFill>
          <a:latin typeface="Interstate Black" pitchFamily="2" charset="0"/>
          <a:ea typeface="+mj-ea"/>
          <a:cs typeface="+mj-cs"/>
        </a:defRPr>
      </a:lvl1pPr>
      <a:lvl2pPr algn="l" rtl="0" eaLnBrk="1" fontAlgn="base" hangingPunct="1">
        <a:lnSpc>
          <a:spcPct val="85000"/>
        </a:lnSpc>
        <a:spcBef>
          <a:spcPct val="0"/>
        </a:spcBef>
        <a:spcAft>
          <a:spcPct val="0"/>
        </a:spcAft>
        <a:defRPr sz="2000" b="1">
          <a:solidFill>
            <a:schemeClr val="tx2"/>
          </a:solidFill>
          <a:latin typeface="Arial" charset="0"/>
        </a:defRPr>
      </a:lvl2pPr>
      <a:lvl3pPr algn="l" rtl="0" eaLnBrk="1" fontAlgn="base" hangingPunct="1">
        <a:lnSpc>
          <a:spcPct val="85000"/>
        </a:lnSpc>
        <a:spcBef>
          <a:spcPct val="0"/>
        </a:spcBef>
        <a:spcAft>
          <a:spcPct val="0"/>
        </a:spcAft>
        <a:defRPr sz="2000" b="1">
          <a:solidFill>
            <a:schemeClr val="tx2"/>
          </a:solidFill>
          <a:latin typeface="Arial" charset="0"/>
        </a:defRPr>
      </a:lvl3pPr>
      <a:lvl4pPr algn="l" rtl="0" eaLnBrk="1" fontAlgn="base" hangingPunct="1">
        <a:lnSpc>
          <a:spcPct val="85000"/>
        </a:lnSpc>
        <a:spcBef>
          <a:spcPct val="0"/>
        </a:spcBef>
        <a:spcAft>
          <a:spcPct val="0"/>
        </a:spcAft>
        <a:defRPr sz="2000" b="1">
          <a:solidFill>
            <a:schemeClr val="tx2"/>
          </a:solidFill>
          <a:latin typeface="Arial" charset="0"/>
        </a:defRPr>
      </a:lvl4pPr>
      <a:lvl5pPr algn="l" rtl="0" eaLnBrk="1" fontAlgn="base" hangingPunct="1">
        <a:lnSpc>
          <a:spcPct val="85000"/>
        </a:lnSpc>
        <a:spcBef>
          <a:spcPct val="0"/>
        </a:spcBef>
        <a:spcAft>
          <a:spcPct val="0"/>
        </a:spcAft>
        <a:defRPr sz="2000" b="1">
          <a:solidFill>
            <a:schemeClr val="tx2"/>
          </a:solidFill>
          <a:latin typeface="Arial" charset="0"/>
        </a:defRPr>
      </a:lvl5pPr>
      <a:lvl6pPr marL="457200" algn="l" rtl="0" eaLnBrk="1" fontAlgn="base" hangingPunct="1">
        <a:lnSpc>
          <a:spcPct val="85000"/>
        </a:lnSpc>
        <a:spcBef>
          <a:spcPct val="0"/>
        </a:spcBef>
        <a:spcAft>
          <a:spcPct val="0"/>
        </a:spcAft>
        <a:defRPr sz="2000" b="1">
          <a:solidFill>
            <a:schemeClr val="tx2"/>
          </a:solidFill>
          <a:latin typeface="Arial" charset="0"/>
        </a:defRPr>
      </a:lvl6pPr>
      <a:lvl7pPr marL="914400" algn="l" rtl="0" eaLnBrk="1" fontAlgn="base" hangingPunct="1">
        <a:lnSpc>
          <a:spcPct val="85000"/>
        </a:lnSpc>
        <a:spcBef>
          <a:spcPct val="0"/>
        </a:spcBef>
        <a:spcAft>
          <a:spcPct val="0"/>
        </a:spcAft>
        <a:defRPr sz="2000" b="1">
          <a:solidFill>
            <a:schemeClr val="tx2"/>
          </a:solidFill>
          <a:latin typeface="Arial" charset="0"/>
        </a:defRPr>
      </a:lvl7pPr>
      <a:lvl8pPr marL="1371600" algn="l" rtl="0" eaLnBrk="1" fontAlgn="base" hangingPunct="1">
        <a:lnSpc>
          <a:spcPct val="85000"/>
        </a:lnSpc>
        <a:spcBef>
          <a:spcPct val="0"/>
        </a:spcBef>
        <a:spcAft>
          <a:spcPct val="0"/>
        </a:spcAft>
        <a:defRPr sz="2000" b="1">
          <a:solidFill>
            <a:schemeClr val="tx2"/>
          </a:solidFill>
          <a:latin typeface="Arial" charset="0"/>
        </a:defRPr>
      </a:lvl8pPr>
      <a:lvl9pPr marL="1828800" algn="l" rtl="0" eaLnBrk="1" fontAlgn="base" hangingPunct="1">
        <a:lnSpc>
          <a:spcPct val="85000"/>
        </a:lnSpc>
        <a:spcBef>
          <a:spcPct val="0"/>
        </a:spcBef>
        <a:spcAft>
          <a:spcPct val="0"/>
        </a:spcAft>
        <a:defRPr sz="2000" b="1">
          <a:solidFill>
            <a:schemeClr val="tx2"/>
          </a:solidFill>
          <a:latin typeface="Arial" charset="0"/>
        </a:defRPr>
      </a:lvl9pPr>
    </p:titleStyle>
    <p:bodyStyle>
      <a:lvl1pPr marL="1588" indent="-1588" algn="l" rtl="0" eaLnBrk="1" fontAlgn="base" hangingPunct="1">
        <a:spcBef>
          <a:spcPct val="0"/>
        </a:spcBef>
        <a:spcAft>
          <a:spcPts val="1200"/>
        </a:spcAft>
        <a:defRPr sz="1000" b="1" cap="all" baseline="0">
          <a:solidFill>
            <a:schemeClr val="tx2"/>
          </a:solidFill>
          <a:latin typeface="Interstate Black" pitchFamily="2" charset="0"/>
          <a:ea typeface="+mn-ea"/>
          <a:cs typeface="Arial" pitchFamily="34" charset="0"/>
        </a:defRPr>
      </a:lvl1pPr>
      <a:lvl2pPr marL="92075" indent="-82550" algn="l" rtl="0" eaLnBrk="1" fontAlgn="base" hangingPunct="1">
        <a:spcBef>
          <a:spcPts val="0"/>
        </a:spcBef>
        <a:spcAft>
          <a:spcPct val="0"/>
        </a:spcAft>
        <a:buChar char="•"/>
        <a:defRPr sz="1000" baseline="0">
          <a:solidFill>
            <a:schemeClr val="tx2"/>
          </a:solidFill>
          <a:latin typeface="Arial" pitchFamily="34" charset="0"/>
          <a:cs typeface="Arial" pitchFamily="34" charset="0"/>
        </a:defRPr>
      </a:lvl2pPr>
      <a:lvl3pPr marL="209550" indent="-111125" algn="l" rtl="0" eaLnBrk="1" fontAlgn="base" hangingPunct="1">
        <a:spcBef>
          <a:spcPct val="0"/>
        </a:spcBef>
        <a:spcAft>
          <a:spcPct val="0"/>
        </a:spcAft>
        <a:buFont typeface="Arial" charset="0"/>
        <a:buChar char="–"/>
        <a:defRPr sz="1000" baseline="0">
          <a:solidFill>
            <a:schemeClr val="tx2"/>
          </a:solidFill>
          <a:latin typeface="Arial" pitchFamily="34" charset="0"/>
          <a:cs typeface="Arial" pitchFamily="34" charset="0"/>
        </a:defRPr>
      </a:lvl3pPr>
      <a:lvl4pPr marL="360363" indent="-123825" algn="l" rtl="0" eaLnBrk="1" fontAlgn="base" hangingPunct="1">
        <a:spcBef>
          <a:spcPct val="0"/>
        </a:spcBef>
        <a:spcAft>
          <a:spcPct val="0"/>
        </a:spcAft>
        <a:buChar char="–"/>
        <a:defRPr sz="1000" baseline="0">
          <a:solidFill>
            <a:schemeClr val="tx2"/>
          </a:solidFill>
          <a:latin typeface="Arial" pitchFamily="34" charset="0"/>
          <a:cs typeface="Arial" pitchFamily="34" charset="0"/>
        </a:defRPr>
      </a:lvl4pPr>
      <a:lvl5pPr marL="481013" indent="-123825" algn="l" rtl="0" eaLnBrk="1" fontAlgn="base" hangingPunct="1">
        <a:spcBef>
          <a:spcPct val="0"/>
        </a:spcBef>
        <a:spcAft>
          <a:spcPct val="0"/>
        </a:spcAft>
        <a:buFont typeface="Arial" charset="0"/>
        <a:buChar char="–"/>
        <a:defRPr sz="1000" baseline="0">
          <a:solidFill>
            <a:schemeClr val="tx2"/>
          </a:solidFill>
          <a:latin typeface="Arial" pitchFamily="34" charset="0"/>
          <a:cs typeface="Arial" pitchFamily="34" charset="0"/>
        </a:defRPr>
      </a:lvl5pPr>
      <a:lvl6pPr marL="1204913" indent="-173038" algn="l" rtl="0" eaLnBrk="1" fontAlgn="base" hangingPunct="1">
        <a:spcBef>
          <a:spcPct val="0"/>
        </a:spcBef>
        <a:spcAft>
          <a:spcPct val="0"/>
        </a:spcAft>
        <a:buFont typeface="Arial" charset="0"/>
        <a:buChar char="–"/>
        <a:defRPr sz="1600">
          <a:solidFill>
            <a:schemeClr val="tx1"/>
          </a:solidFill>
          <a:latin typeface="+mn-lt"/>
        </a:defRPr>
      </a:lvl6pPr>
      <a:lvl7pPr marL="1662113" indent="-173038" algn="l" rtl="0" eaLnBrk="1" fontAlgn="base" hangingPunct="1">
        <a:spcBef>
          <a:spcPct val="0"/>
        </a:spcBef>
        <a:spcAft>
          <a:spcPct val="0"/>
        </a:spcAft>
        <a:buFont typeface="Arial" charset="0"/>
        <a:buChar char="–"/>
        <a:defRPr sz="1600">
          <a:solidFill>
            <a:schemeClr val="tx1"/>
          </a:solidFill>
          <a:latin typeface="+mn-lt"/>
        </a:defRPr>
      </a:lvl7pPr>
      <a:lvl8pPr marL="2119313" indent="-173038" algn="l" rtl="0" eaLnBrk="1" fontAlgn="base" hangingPunct="1">
        <a:spcBef>
          <a:spcPct val="0"/>
        </a:spcBef>
        <a:spcAft>
          <a:spcPct val="0"/>
        </a:spcAft>
        <a:buFont typeface="Arial" charset="0"/>
        <a:buChar char="–"/>
        <a:defRPr sz="1600">
          <a:solidFill>
            <a:schemeClr val="tx1"/>
          </a:solidFill>
          <a:latin typeface="+mn-lt"/>
        </a:defRPr>
      </a:lvl8pPr>
      <a:lvl9pPr marL="2576513" indent="-173038" algn="l" rtl="0" eaLnBrk="1" fontAlgn="base" hangingPunct="1">
        <a:spcBef>
          <a:spcPct val="0"/>
        </a:spcBef>
        <a:spcAft>
          <a:spcPct val="0"/>
        </a:spcAft>
        <a:buFont typeface="Arial" charset="0"/>
        <a:buChar char="–"/>
        <a:defRPr sz="1600">
          <a:solidFill>
            <a:schemeClr val="tx1"/>
          </a:solidFill>
          <a:latin typeface="+mn-lt"/>
        </a:defRPr>
      </a:lvl9pPr>
    </p:bodyStyle>
    <p:otherStyle>
      <a:defPPr>
        <a:defRPr lang="de-DE"/>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2.xml><?xml version="1.0" encoding="utf-8"?>
<p:sld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graphicFrame>
        <p:nvGraphicFramePr>
          <p:cNvPr id="343042" name="Rectangle 2" hidden="1"/>
          <p:cNvGraphicFramePr>
            <a:graphicFrameLocks/>
          </p:cNvGraphicFramePr>
          <p:nvPr>
            <p:custDataLst>
              <p:tags r:id="rId13"/>
            </p:custDataLst>
            <p:extLst>
              <p:ext uri="{D42A27DB-BD31-4B8C-83A1-F6EECF244321}">
                <p14:modId xmlns:p14="http://schemas.microsoft.com/office/powerpoint/2010/main" val="2106475777"/>
              </p:ext>
            </p:extLst>
          </p:nvPr>
        </p:nvGraphicFramePr>
        <p:xfrm>
          <a:off x="0" y="0"/>
          <a:ext cx="158750" cy="119063"/>
        </p:xfrm>
        <a:graphic>
          <a:graphicData uri="http://schemas.openxmlformats.org/presentationml/2006/ole">
            <mc:AlternateContent xmlns:mc="http://schemas.openxmlformats.org/markup-compatibility/2006">
              <mc:Choice xmlns:v="urn:schemas-microsoft-com:vml" Requires="v">
                <p:oleObj spid="_x0000_s351167" name="think-cell Folie" r:id="rId14" imgW="0" imgH="0" progId="TCLayout.ActiveDocument.1">
                  <p:embed/>
                </p:oleObj>
              </mc:Choice>
              <mc:Fallback>
                <p:oleObj name="think-cell Folie" r:id="rId14" imgW="0" imgH="0" progId="TCLayout.ActiveDocument.1">
                  <p:embed/>
                  <p:pic>
                    <p:nvPicPr>
                      <p:cNvPr id="0" name=""/>
                      <p:cNvPicPr>
                        <a:picLocks noChangeArrowheads="1"/>
                      </p:cNvPicPr>
                      <p:nvPr/>
                    </p:nvPicPr>
                    <p:blipFill>
                      <a:blip>
                        <a:extLst>
                          <a:ext uri="{28A0092B-C50C-407E-A947-70E740481C1C}">
                            <a14:useLocalDpi xmlns:a14="http://schemas.microsoft.com/office/drawing/2010/main" val="0"/>
                          </a:ext>
                        </a:extLst>
                      </a:blip>
                      <a:srcRect/>
                      <a:stretch>
                        <a:fillRect/>
                      </a:stretch>
                    </p:blipFill>
                    <p:spPr bwMode="auto">
                      <a:xfrm>
                        <a:off x="0" y="0"/>
                        <a:ext cx="158750" cy="119063"/>
                      </a:xfrm>
                      <a:prstGeom prst="rect">
                        <a:avLst/>
                      </a:prstGeom>
                      <a:noFill/>
                      <a:extLst>
                        <a:ext uri="{909E8E84-426E-40DD-AFC4-6F175D3DCCD1}">
                          <a14:hiddenFill xmlns:a14="http://schemas.microsoft.com/office/drawing/2010/main">
                            <a:solidFill>
                              <a:srgbClr val="FFFFFF"/>
                            </a:solidFill>
                          </a14:hiddenFill>
                        </a:ext>
                      </a:extLst>
                    </p:spPr>
                  </p:pic>
                </p:oleObj>
              </mc:Fallback>
            </mc:AlternateContent>
          </a:graphicData>
        </a:graphic>
      </p:graphicFrame>
      <p:sp>
        <p:nvSpPr>
          <p:cNvPr id="9" name="Title Placeholder 8"/>
          <p:cNvSpPr>
            <a:spLocks noGrp="1"/>
          </p:cNvSpPr>
          <p:nvPr>
            <p:ph type="title"/>
          </p:nvPr>
        </p:nvSpPr>
        <p:spPr>
          <a:xfrm>
            <a:off x="323849" y="195264"/>
            <a:ext cx="7800819" cy="647700"/>
          </a:xfrm>
          <a:prstGeom prst="rect">
            <a:avLst/>
          </a:prstGeom>
        </p:spPr>
        <p:txBody>
          <a:bodyPr vert="horz" lIns="0" tIns="0" rIns="0" bIns="0" rtlCol="0" anchor="b" anchorCtr="0">
            <a:noAutofit/>
          </a:bodyPr>
          <a:lstStyle/>
          <a:p>
            <a:r>
              <a:rPr lang="en-GB" noProof="0" dirty="0"/>
              <a:t>Click to edit Master title style</a:t>
            </a:r>
          </a:p>
        </p:txBody>
      </p:sp>
      <p:sp>
        <p:nvSpPr>
          <p:cNvPr id="12" name="Text Placeholder 11"/>
          <p:cNvSpPr>
            <a:spLocks noGrp="1"/>
          </p:cNvSpPr>
          <p:nvPr>
            <p:ph type="body" idx="1"/>
          </p:nvPr>
        </p:nvSpPr>
        <p:spPr>
          <a:xfrm>
            <a:off x="324082" y="1203324"/>
            <a:ext cx="8496542" cy="3673476"/>
          </a:xfrm>
          <a:prstGeom prst="rect">
            <a:avLst/>
          </a:prstGeom>
        </p:spPr>
        <p:txBody>
          <a:bodyPr vert="horz" lIns="0" tIns="0" rIns="0" bIns="0" rtlCol="0" anchor="t" anchorCtr="0">
            <a:noAutofit/>
          </a:bodyPr>
          <a:lstStyle/>
          <a:p>
            <a:pPr lvl="0"/>
            <a:r>
              <a:rPr lang="en-GB" noProof="0" dirty="0"/>
              <a:t>Click to edit Master text styles</a:t>
            </a:r>
          </a:p>
          <a:p>
            <a:pPr lvl="1"/>
            <a:r>
              <a:rPr lang="en-GB" noProof="0" dirty="0"/>
              <a:t>Second level</a:t>
            </a:r>
          </a:p>
          <a:p>
            <a:pPr lvl="2"/>
            <a:r>
              <a:rPr lang="en-GB" noProof="0" dirty="0"/>
              <a:t>Third level</a:t>
            </a:r>
          </a:p>
          <a:p>
            <a:pPr lvl="3"/>
            <a:r>
              <a:rPr lang="en-GB" noProof="0" dirty="0"/>
              <a:t>Fourth level</a:t>
            </a:r>
          </a:p>
          <a:p>
            <a:pPr lvl="4"/>
            <a:r>
              <a:rPr lang="en-GB" noProof="0" dirty="0"/>
              <a:t>Fifth level</a:t>
            </a:r>
          </a:p>
          <a:p>
            <a:pPr lvl="5"/>
            <a:r>
              <a:rPr lang="en-GB" noProof="0" dirty="0"/>
              <a:t>Sixth level</a:t>
            </a:r>
          </a:p>
        </p:txBody>
      </p:sp>
      <p:sp>
        <p:nvSpPr>
          <p:cNvPr id="13" name="Text Placeholder 2" descr="&lt;Feld_Titel&gt;"/>
          <p:cNvSpPr txBox="1">
            <a:spLocks/>
          </p:cNvSpPr>
          <p:nvPr/>
        </p:nvSpPr>
        <p:spPr>
          <a:xfrm>
            <a:off x="324082" y="142842"/>
            <a:ext cx="4247918" cy="142220"/>
          </a:xfrm>
          <a:prstGeom prst="rect">
            <a:avLst/>
          </a:prstGeom>
        </p:spPr>
        <p:txBody>
          <a:bodyPr vert="horz" lIns="0" tIns="0" rIns="0" bIns="0" rtlCol="0">
            <a:noAutofit/>
          </a:bodyPr>
          <a:lstStyle>
            <a:lvl1pPr marL="1588" indent="-1588" algn="l" rtl="0" eaLnBrk="1" fontAlgn="base" hangingPunct="1">
              <a:spcBef>
                <a:spcPct val="0"/>
              </a:spcBef>
              <a:spcAft>
                <a:spcPts val="1200"/>
              </a:spcAft>
              <a:defRPr sz="1000" b="1" cap="none" baseline="0">
                <a:solidFill>
                  <a:schemeClr val="tx2"/>
                </a:solidFill>
                <a:latin typeface="Arial" panose="020B0604020202020204" pitchFamily="34" charset="0"/>
                <a:ea typeface="+mn-ea"/>
                <a:cs typeface="Arial" pitchFamily="34" charset="0"/>
              </a:defRPr>
            </a:lvl1pPr>
            <a:lvl2pPr marL="9525" indent="0" algn="l" rtl="0" eaLnBrk="1" fontAlgn="base" hangingPunct="1">
              <a:spcBef>
                <a:spcPts val="0"/>
              </a:spcBef>
              <a:spcAft>
                <a:spcPct val="0"/>
              </a:spcAft>
              <a:buNone/>
              <a:defRPr sz="1000" baseline="0">
                <a:solidFill>
                  <a:schemeClr val="tx2"/>
                </a:solidFill>
                <a:latin typeface="Arial" panose="020B0604020202020204" pitchFamily="34" charset="0"/>
                <a:cs typeface="Arial" pitchFamily="34" charset="0"/>
              </a:defRPr>
            </a:lvl2pPr>
            <a:lvl3pPr marL="125413" indent="-109538" algn="l" rtl="0" eaLnBrk="1" fontAlgn="base" hangingPunct="1">
              <a:spcBef>
                <a:spcPct val="0"/>
              </a:spcBef>
              <a:spcAft>
                <a:spcPct val="0"/>
              </a:spcAft>
              <a:buFont typeface="Arial" panose="020B0604020202020204" pitchFamily="34" charset="0"/>
              <a:buChar char="•"/>
              <a:defRPr sz="1000" baseline="0">
                <a:solidFill>
                  <a:schemeClr val="tx2"/>
                </a:solidFill>
                <a:latin typeface="Arial" panose="020B0604020202020204" pitchFamily="34" charset="0"/>
                <a:cs typeface="Arial" pitchFamily="34" charset="0"/>
              </a:defRPr>
            </a:lvl3pPr>
            <a:lvl4pPr marL="276225" indent="-134938" algn="l" rtl="0" eaLnBrk="1" fontAlgn="base" hangingPunct="1">
              <a:spcBef>
                <a:spcPct val="0"/>
              </a:spcBef>
              <a:spcAft>
                <a:spcPct val="0"/>
              </a:spcAft>
              <a:buFont typeface="Arial" panose="020B0604020202020204" pitchFamily="34" charset="0"/>
              <a:buChar char="–"/>
              <a:defRPr sz="1000" baseline="0">
                <a:solidFill>
                  <a:schemeClr val="tx2"/>
                </a:solidFill>
                <a:latin typeface="Arial" panose="020B0604020202020204" pitchFamily="34" charset="0"/>
                <a:cs typeface="Arial" pitchFamily="34" charset="0"/>
              </a:defRPr>
            </a:lvl4pPr>
            <a:lvl5pPr marL="449263" indent="-157163" algn="l" rtl="0" eaLnBrk="1" fontAlgn="base" hangingPunct="1">
              <a:spcBef>
                <a:spcPct val="0"/>
              </a:spcBef>
              <a:spcAft>
                <a:spcPct val="0"/>
              </a:spcAft>
              <a:buFont typeface="Arial" panose="020B0604020202020204" pitchFamily="34" charset="0"/>
              <a:buChar char="–"/>
              <a:defRPr sz="1000" baseline="0">
                <a:solidFill>
                  <a:schemeClr val="tx2"/>
                </a:solidFill>
                <a:latin typeface="Arial" panose="020B0604020202020204" pitchFamily="34" charset="0"/>
                <a:cs typeface="Arial" pitchFamily="34" charset="0"/>
              </a:defRPr>
            </a:lvl5pPr>
            <a:lvl6pPr marL="1204913" indent="-173038" algn="l" rtl="0" eaLnBrk="1" fontAlgn="base" hangingPunct="1">
              <a:spcBef>
                <a:spcPct val="0"/>
              </a:spcBef>
              <a:spcAft>
                <a:spcPct val="0"/>
              </a:spcAft>
              <a:buFont typeface="Arial" charset="0"/>
              <a:buChar char="–"/>
              <a:defRPr sz="1600">
                <a:solidFill>
                  <a:schemeClr val="tx1"/>
                </a:solidFill>
                <a:latin typeface="+mn-lt"/>
              </a:defRPr>
            </a:lvl6pPr>
            <a:lvl7pPr marL="1662113" indent="-173038" algn="l" rtl="0" eaLnBrk="1" fontAlgn="base" hangingPunct="1">
              <a:spcBef>
                <a:spcPct val="0"/>
              </a:spcBef>
              <a:spcAft>
                <a:spcPct val="0"/>
              </a:spcAft>
              <a:buFont typeface="Arial" charset="0"/>
              <a:buChar char="–"/>
              <a:defRPr sz="1600">
                <a:solidFill>
                  <a:schemeClr val="tx1"/>
                </a:solidFill>
                <a:latin typeface="+mn-lt"/>
              </a:defRPr>
            </a:lvl7pPr>
            <a:lvl8pPr marL="2119313" indent="-173038" algn="l" rtl="0" eaLnBrk="1" fontAlgn="base" hangingPunct="1">
              <a:spcBef>
                <a:spcPct val="0"/>
              </a:spcBef>
              <a:spcAft>
                <a:spcPct val="0"/>
              </a:spcAft>
              <a:buFont typeface="Arial" charset="0"/>
              <a:buChar char="–"/>
              <a:defRPr sz="1600">
                <a:solidFill>
                  <a:schemeClr val="tx1"/>
                </a:solidFill>
                <a:latin typeface="+mn-lt"/>
              </a:defRPr>
            </a:lvl8pPr>
            <a:lvl9pPr marL="2576513" indent="-173038" algn="l" rtl="0" eaLnBrk="1" fontAlgn="base" hangingPunct="1">
              <a:spcBef>
                <a:spcPct val="0"/>
              </a:spcBef>
              <a:spcAft>
                <a:spcPct val="0"/>
              </a:spcAft>
              <a:buFont typeface="Arial" charset="0"/>
              <a:buChar char="–"/>
              <a:defRPr sz="1600">
                <a:solidFill>
                  <a:schemeClr val="tx1"/>
                </a:solidFill>
                <a:latin typeface="+mn-lt"/>
              </a:defRPr>
            </a:lvl9pPr>
          </a:lstStyle>
          <a:p>
            <a:r>
              <a:rPr lang="en-GB" sz="600" kern="0" baseline="0" dirty="0">
                <a:solidFill>
                  <a:schemeClr val="tx1"/>
                </a:solidFill>
              </a:rPr>
              <a:t> </a:t>
            </a:r>
            <a:endParaRPr lang="en-GB" sz="600" kern="0" dirty="0">
              <a:solidFill>
                <a:schemeClr val="tx1"/>
              </a:solidFill>
            </a:endParaRPr>
          </a:p>
          <a:p>
            <a:endParaRPr lang="en-GB" sz="600" kern="0" dirty="0">
              <a:solidFill>
                <a:schemeClr val="tx1"/>
              </a:solidFill>
            </a:endParaRPr>
          </a:p>
        </p:txBody>
      </p:sp>
      <p:pic>
        <p:nvPicPr>
          <p:cNvPr id="10" name="Grafik 3">
            <a:extLst>
              <a:ext uri="{FF2B5EF4-FFF2-40B4-BE49-F238E27FC236}">
                <a16:creationId xmlns:a16="http://schemas.microsoft.com/office/drawing/2014/main" id="{DE452CF4-4EA8-41F8-9009-8D9442C745BA}"/>
              </a:ext>
            </a:extLst>
          </p:cNvPr>
          <p:cNvPicPr>
            <a:picLocks noChangeAspect="1"/>
          </p:cNvPicPr>
          <p:nvPr userDrawn="1"/>
        </p:nvPicPr>
        <p:blipFill>
          <a:blip r:embed="rId15" cstate="email">
            <a:grayscl/>
            <a:extLst>
              <a:ext uri="{28A0092B-C50C-407E-A947-70E740481C1C}">
                <a14:useLocalDpi xmlns:a14="http://schemas.microsoft.com/office/drawing/2010/main" val="0"/>
              </a:ext>
            </a:extLst>
          </a:blip>
          <a:stretch>
            <a:fillRect/>
          </a:stretch>
        </p:blipFill>
        <p:spPr>
          <a:xfrm>
            <a:off x="-129760" y="840615"/>
            <a:ext cx="8376007" cy="275021"/>
          </a:xfrm>
          <a:prstGeom prst="rect">
            <a:avLst/>
          </a:prstGeom>
        </p:spPr>
      </p:pic>
      <p:pic>
        <p:nvPicPr>
          <p:cNvPr id="15" name="Picture 14">
            <a:extLst>
              <a:ext uri="{FF2B5EF4-FFF2-40B4-BE49-F238E27FC236}">
                <a16:creationId xmlns:a16="http://schemas.microsoft.com/office/drawing/2014/main" id="{450987C3-43C6-44C2-928C-8557D8BC8B10}"/>
              </a:ext>
            </a:extLst>
          </p:cNvPr>
          <p:cNvPicPr>
            <a:picLocks noChangeAspect="1"/>
          </p:cNvPicPr>
          <p:nvPr userDrawn="1"/>
        </p:nvPicPr>
        <p:blipFill rotWithShape="1">
          <a:blip r:embed="rId16" cstate="screen">
            <a:extLst>
              <a:ext uri="{BEBA8EAE-BF5A-486C-A8C5-ECC9F3942E4B}">
                <a14:imgProps xmlns:a14="http://schemas.microsoft.com/office/drawing/2010/main">
                  <a14:imgLayer r:embed="rId17">
                    <a14:imgEffect>
                      <a14:backgroundRemoval t="9091" b="98182" l="1613" r="94355">
                        <a14:foregroundMark x1="11290" y1="52727" x2="11290" y2="52727"/>
                        <a14:foregroundMark x1="15323" y1="89091" x2="15323" y2="89091"/>
                        <a14:foregroundMark x1="8871" y1="81818" x2="8871" y2="81818"/>
                        <a14:foregroundMark x1="8871" y1="36364" x2="8871" y2="36364"/>
                        <a14:foregroundMark x1="16129" y1="18182" x2="14516" y2="23636"/>
                        <a14:foregroundMark x1="16129" y1="89091" x2="16129" y2="89091"/>
                        <a14:foregroundMark x1="16935" y1="89091" x2="29032" y2="89091"/>
                        <a14:foregroundMark x1="1613" y1="90909" x2="4839" y2="69091"/>
                        <a14:foregroundMark x1="72581" y1="23636" x2="61290" y2="98182"/>
                        <a14:foregroundMark x1="69355" y1="16364" x2="85484" y2="52727"/>
                        <a14:foregroundMark x1="83065" y1="12727" x2="89516" y2="20000"/>
                        <a14:foregroundMark x1="94355" y1="34545" x2="94355" y2="34545"/>
                      </a14:backgroundRemoval>
                    </a14:imgEffect>
                  </a14:imgLayer>
                </a14:imgProps>
              </a:ext>
              <a:ext uri="{28A0092B-C50C-407E-A947-70E740481C1C}">
                <a14:useLocalDpi xmlns:a14="http://schemas.microsoft.com/office/drawing/2010/main" val="0"/>
              </a:ext>
            </a:extLst>
          </a:blip>
          <a:srcRect/>
          <a:stretch/>
        </p:blipFill>
        <p:spPr>
          <a:xfrm>
            <a:off x="8201605" y="184759"/>
            <a:ext cx="753344" cy="336457"/>
          </a:xfrm>
          <a:prstGeom prst="rect">
            <a:avLst/>
          </a:prstGeom>
        </p:spPr>
      </p:pic>
    </p:spTree>
    <p:extLst>
      <p:ext uri="{BB962C8B-B14F-4D97-AF65-F5344CB8AC3E}">
        <p14:creationId xmlns:p14="http://schemas.microsoft.com/office/powerpoint/2010/main" val="3007501627"/>
      </p:ext>
    </p:extLst>
  </p:cSld>
  <p:clrMap bg1="lt1" tx1="dk1" bg2="lt2" tx2="dk2" accent1="accent1" accent2="accent2" accent3="accent3" accent4="accent4" accent5="accent5" accent6="accent6" hlink="hlink" folHlink="folHlink"/>
  <p:sldLayoutIdLst>
    <p:sldLayoutId id="2147484047" r:id="rId1"/>
    <p:sldLayoutId id="2147484085" r:id="rId2"/>
    <p:sldLayoutId id="2147483832" r:id="rId3"/>
    <p:sldLayoutId id="2147484091" r:id="rId4"/>
    <p:sldLayoutId id="2147484086" r:id="rId5"/>
    <p:sldLayoutId id="2147484092" r:id="rId6"/>
    <p:sldLayoutId id="2147483859" r:id="rId7"/>
    <p:sldLayoutId id="2147484048" r:id="rId8"/>
    <p:sldLayoutId id="2147484090" r:id="rId9"/>
    <p:sldLayoutId id="2147484009" r:id="rId10"/>
  </p:sldLayoutIdLst>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hf hdr="0" ftr="0" dt="0"/>
  <p:txStyles>
    <p:titleStyle>
      <a:lvl1pPr algn="l" rtl="0" eaLnBrk="1" fontAlgn="base" hangingPunct="1">
        <a:lnSpc>
          <a:spcPct val="80000"/>
        </a:lnSpc>
        <a:spcBef>
          <a:spcPct val="0"/>
        </a:spcBef>
        <a:spcAft>
          <a:spcPct val="0"/>
        </a:spcAft>
        <a:defRPr sz="2400" b="1" i="1" cap="all" spc="0" baseline="0">
          <a:solidFill>
            <a:schemeClr val="tx1"/>
          </a:solidFill>
          <a:latin typeface="Foco" panose="020B0504050202020203" pitchFamily="34" charset="0"/>
          <a:ea typeface="+mj-ea"/>
          <a:cs typeface="+mj-cs"/>
        </a:defRPr>
      </a:lvl1pPr>
      <a:lvl2pPr algn="l" rtl="0" eaLnBrk="1" fontAlgn="base" hangingPunct="1">
        <a:lnSpc>
          <a:spcPct val="85000"/>
        </a:lnSpc>
        <a:spcBef>
          <a:spcPct val="0"/>
        </a:spcBef>
        <a:spcAft>
          <a:spcPct val="0"/>
        </a:spcAft>
        <a:defRPr sz="2000" b="1">
          <a:solidFill>
            <a:schemeClr val="tx2"/>
          </a:solidFill>
          <a:latin typeface="Arial" charset="0"/>
        </a:defRPr>
      </a:lvl2pPr>
      <a:lvl3pPr algn="l" rtl="0" eaLnBrk="1" fontAlgn="base" hangingPunct="1">
        <a:lnSpc>
          <a:spcPct val="85000"/>
        </a:lnSpc>
        <a:spcBef>
          <a:spcPct val="0"/>
        </a:spcBef>
        <a:spcAft>
          <a:spcPct val="0"/>
        </a:spcAft>
        <a:defRPr sz="2000" b="1">
          <a:solidFill>
            <a:schemeClr val="tx2"/>
          </a:solidFill>
          <a:latin typeface="Arial" charset="0"/>
        </a:defRPr>
      </a:lvl3pPr>
      <a:lvl4pPr algn="l" rtl="0" eaLnBrk="1" fontAlgn="base" hangingPunct="1">
        <a:lnSpc>
          <a:spcPct val="85000"/>
        </a:lnSpc>
        <a:spcBef>
          <a:spcPct val="0"/>
        </a:spcBef>
        <a:spcAft>
          <a:spcPct val="0"/>
        </a:spcAft>
        <a:defRPr sz="2000" b="1">
          <a:solidFill>
            <a:schemeClr val="tx2"/>
          </a:solidFill>
          <a:latin typeface="Arial" charset="0"/>
        </a:defRPr>
      </a:lvl4pPr>
      <a:lvl5pPr algn="l" rtl="0" eaLnBrk="1" fontAlgn="base" hangingPunct="1">
        <a:lnSpc>
          <a:spcPct val="85000"/>
        </a:lnSpc>
        <a:spcBef>
          <a:spcPct val="0"/>
        </a:spcBef>
        <a:spcAft>
          <a:spcPct val="0"/>
        </a:spcAft>
        <a:defRPr sz="2000" b="1">
          <a:solidFill>
            <a:schemeClr val="tx2"/>
          </a:solidFill>
          <a:latin typeface="Arial" charset="0"/>
        </a:defRPr>
      </a:lvl5pPr>
      <a:lvl6pPr marL="457200" algn="l" rtl="0" eaLnBrk="1" fontAlgn="base" hangingPunct="1">
        <a:lnSpc>
          <a:spcPct val="85000"/>
        </a:lnSpc>
        <a:spcBef>
          <a:spcPct val="0"/>
        </a:spcBef>
        <a:spcAft>
          <a:spcPct val="0"/>
        </a:spcAft>
        <a:defRPr sz="2000" b="1">
          <a:solidFill>
            <a:schemeClr val="tx2"/>
          </a:solidFill>
          <a:latin typeface="Arial" charset="0"/>
        </a:defRPr>
      </a:lvl6pPr>
      <a:lvl7pPr marL="914400" algn="l" rtl="0" eaLnBrk="1" fontAlgn="base" hangingPunct="1">
        <a:lnSpc>
          <a:spcPct val="85000"/>
        </a:lnSpc>
        <a:spcBef>
          <a:spcPct val="0"/>
        </a:spcBef>
        <a:spcAft>
          <a:spcPct val="0"/>
        </a:spcAft>
        <a:defRPr sz="2000" b="1">
          <a:solidFill>
            <a:schemeClr val="tx2"/>
          </a:solidFill>
          <a:latin typeface="Arial" charset="0"/>
        </a:defRPr>
      </a:lvl7pPr>
      <a:lvl8pPr marL="1371600" algn="l" rtl="0" eaLnBrk="1" fontAlgn="base" hangingPunct="1">
        <a:lnSpc>
          <a:spcPct val="85000"/>
        </a:lnSpc>
        <a:spcBef>
          <a:spcPct val="0"/>
        </a:spcBef>
        <a:spcAft>
          <a:spcPct val="0"/>
        </a:spcAft>
        <a:defRPr sz="2000" b="1">
          <a:solidFill>
            <a:schemeClr val="tx2"/>
          </a:solidFill>
          <a:latin typeface="Arial" charset="0"/>
        </a:defRPr>
      </a:lvl8pPr>
      <a:lvl9pPr marL="1828800" algn="l" rtl="0" eaLnBrk="1" fontAlgn="base" hangingPunct="1">
        <a:lnSpc>
          <a:spcPct val="85000"/>
        </a:lnSpc>
        <a:spcBef>
          <a:spcPct val="0"/>
        </a:spcBef>
        <a:spcAft>
          <a:spcPct val="0"/>
        </a:spcAft>
        <a:defRPr sz="2000" b="1">
          <a:solidFill>
            <a:schemeClr val="tx2"/>
          </a:solidFill>
          <a:latin typeface="Arial" charset="0"/>
        </a:defRPr>
      </a:lvl9pPr>
    </p:titleStyle>
    <p:bodyStyle>
      <a:lvl1pPr marL="1588" indent="-1588" algn="l" rtl="0" eaLnBrk="1" fontAlgn="base" hangingPunct="1">
        <a:spcBef>
          <a:spcPct val="0"/>
        </a:spcBef>
        <a:spcAft>
          <a:spcPts val="1200"/>
        </a:spcAft>
        <a:defRPr sz="1000" b="1" i="0" cap="none" baseline="0">
          <a:solidFill>
            <a:schemeClr val="tx1"/>
          </a:solidFill>
          <a:latin typeface="+mj-lt"/>
          <a:ea typeface="+mn-ea"/>
          <a:cs typeface="Arial" pitchFamily="34" charset="0"/>
        </a:defRPr>
      </a:lvl1pPr>
      <a:lvl2pPr marL="0" indent="0" algn="l" rtl="0" eaLnBrk="1" fontAlgn="base" hangingPunct="1">
        <a:spcBef>
          <a:spcPts val="0"/>
        </a:spcBef>
        <a:spcAft>
          <a:spcPct val="0"/>
        </a:spcAft>
        <a:buNone/>
        <a:defRPr sz="1000" b="0" baseline="0">
          <a:solidFill>
            <a:schemeClr val="tx1"/>
          </a:solidFill>
          <a:latin typeface="Foco Light" panose="020B0304050202020203" pitchFamily="34" charset="0"/>
          <a:cs typeface="Arial" pitchFamily="34" charset="0"/>
        </a:defRPr>
      </a:lvl2pPr>
      <a:lvl3pPr marL="138113" indent="-138113" algn="l" rtl="0" eaLnBrk="1" fontAlgn="base" hangingPunct="1">
        <a:spcBef>
          <a:spcPct val="0"/>
        </a:spcBef>
        <a:spcAft>
          <a:spcPct val="0"/>
        </a:spcAft>
        <a:buClr>
          <a:schemeClr val="tx2"/>
        </a:buClr>
        <a:buSzPct val="90000"/>
        <a:buFont typeface="Courier New" panose="02070309020205020404" pitchFamily="49" charset="0"/>
        <a:buChar char="o"/>
        <a:defRPr sz="1000" baseline="0">
          <a:solidFill>
            <a:schemeClr val="tx1"/>
          </a:solidFill>
          <a:latin typeface="Foco Light" panose="020B0304050202020203" pitchFamily="34" charset="0"/>
          <a:cs typeface="Arial" pitchFamily="34" charset="0"/>
        </a:defRPr>
      </a:lvl3pPr>
      <a:lvl4pPr marL="269875" indent="-131763" algn="l" rtl="0" eaLnBrk="1" fontAlgn="base" hangingPunct="1">
        <a:spcBef>
          <a:spcPct val="0"/>
        </a:spcBef>
        <a:spcAft>
          <a:spcPct val="0"/>
        </a:spcAft>
        <a:buClr>
          <a:schemeClr val="tx2"/>
        </a:buClr>
        <a:buFont typeface="Arial" panose="020B0604020202020204" pitchFamily="34" charset="0"/>
        <a:buChar char="–"/>
        <a:defRPr sz="1000" baseline="0">
          <a:solidFill>
            <a:schemeClr val="tx1"/>
          </a:solidFill>
          <a:latin typeface="Foco Light" panose="020B0304050202020203" pitchFamily="34" charset="0"/>
          <a:cs typeface="Arial" pitchFamily="34" charset="0"/>
        </a:defRPr>
      </a:lvl4pPr>
      <a:lvl5pPr marL="409575" indent="-139700" algn="l" rtl="0" eaLnBrk="1" fontAlgn="base" hangingPunct="1">
        <a:spcBef>
          <a:spcPct val="0"/>
        </a:spcBef>
        <a:spcAft>
          <a:spcPct val="0"/>
        </a:spcAft>
        <a:buClr>
          <a:schemeClr val="tx2"/>
        </a:buClr>
        <a:buFont typeface="Arial" panose="020B0604020202020204" pitchFamily="34" charset="0"/>
        <a:buChar char="–"/>
        <a:defRPr sz="1000" baseline="0">
          <a:solidFill>
            <a:schemeClr val="tx1"/>
          </a:solidFill>
          <a:latin typeface="Foco Light" panose="020B0304050202020203" pitchFamily="34" charset="0"/>
          <a:cs typeface="Arial" pitchFamily="34" charset="0"/>
        </a:defRPr>
      </a:lvl5pPr>
      <a:lvl6pPr marL="590550" indent="-161925" algn="l" rtl="0" eaLnBrk="1" fontAlgn="base" hangingPunct="1">
        <a:spcBef>
          <a:spcPct val="0"/>
        </a:spcBef>
        <a:spcAft>
          <a:spcPct val="0"/>
        </a:spcAft>
        <a:buClr>
          <a:schemeClr val="tx2"/>
        </a:buClr>
        <a:buFont typeface="Arial" charset="0"/>
        <a:buChar char="–"/>
        <a:defRPr sz="1000">
          <a:solidFill>
            <a:schemeClr val="tx1"/>
          </a:solidFill>
          <a:latin typeface="Foco Light" panose="020B0304050202020203" pitchFamily="34" charset="0"/>
        </a:defRPr>
      </a:lvl6pPr>
      <a:lvl7pPr marL="1662113" indent="-173038" algn="l" rtl="0" eaLnBrk="1" fontAlgn="base" hangingPunct="1">
        <a:spcBef>
          <a:spcPct val="0"/>
        </a:spcBef>
        <a:spcAft>
          <a:spcPct val="0"/>
        </a:spcAft>
        <a:buFont typeface="Arial" charset="0"/>
        <a:buChar char="–"/>
        <a:defRPr sz="1600">
          <a:solidFill>
            <a:schemeClr val="tx1"/>
          </a:solidFill>
          <a:latin typeface="+mn-lt"/>
        </a:defRPr>
      </a:lvl7pPr>
      <a:lvl8pPr marL="2119313" indent="-173038" algn="l" rtl="0" eaLnBrk="1" fontAlgn="base" hangingPunct="1">
        <a:spcBef>
          <a:spcPct val="0"/>
        </a:spcBef>
        <a:spcAft>
          <a:spcPct val="0"/>
        </a:spcAft>
        <a:buFont typeface="Arial" charset="0"/>
        <a:buChar char="–"/>
        <a:defRPr sz="1600">
          <a:solidFill>
            <a:schemeClr val="tx1"/>
          </a:solidFill>
          <a:latin typeface="+mn-lt"/>
        </a:defRPr>
      </a:lvl8pPr>
      <a:lvl9pPr marL="2576513" indent="-173038" algn="l" rtl="0" eaLnBrk="1" fontAlgn="base" hangingPunct="1">
        <a:spcBef>
          <a:spcPct val="0"/>
        </a:spcBef>
        <a:spcAft>
          <a:spcPct val="0"/>
        </a:spcAft>
        <a:buFont typeface="Arial" charset="0"/>
        <a:buChar char="–"/>
        <a:defRPr sz="1600">
          <a:solidFill>
            <a:schemeClr val="tx1"/>
          </a:solidFill>
          <a:latin typeface="+mn-lt"/>
        </a:defRPr>
      </a:lvl9pPr>
    </p:bodyStyle>
    <p:otherStyle>
      <a:defPPr>
        <a:defRPr lang="de-DE"/>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extLst>
    <p:ext uri="{27BBF7A9-308A-43DC-89C8-2F10F3537804}">
      <p15:sldGuideLst xmlns:p15="http://schemas.microsoft.com/office/powerpoint/2012/main">
        <p15:guide id="1" orient="horz" pos="1620" userDrawn="1">
          <p15:clr>
            <a:srgbClr val="F26B43"/>
          </p15:clr>
        </p15:guide>
        <p15:guide id="2" pos="2880" userDrawn="1">
          <p15:clr>
            <a:srgbClr val="F26B43"/>
          </p15:clr>
        </p15:guide>
      </p15:sldGuideLst>
    </p:ext>
  </p:extLst>
</p:sldMaster>
</file>

<file path=ppt/slideMasters/slideMaster3.xml><?xml version="1.0" encoding="utf-8"?>
<p:sldMaster xmlns:a="http://schemas.openxmlformats.org/drawingml/2006/main" xmlns:r="http://schemas.openxmlformats.org/officeDocument/2006/relationships" xmlns:p="http://schemas.openxmlformats.org/presentationml/2006/main" preserve="1">
  <p:cSld>
    <p:bg>
      <p:bgPr>
        <a:solidFill>
          <a:schemeClr val="bg1"/>
        </a:solidFill>
        <a:effectLst/>
      </p:bgPr>
    </p:bg>
    <p:spTree>
      <p:nvGrpSpPr>
        <p:cNvPr id="1" name=""/>
        <p:cNvGrpSpPr/>
        <p:nvPr/>
      </p:nvGrpSpPr>
      <p:grpSpPr>
        <a:xfrm>
          <a:off x="0" y="0"/>
          <a:ext cx="0" cy="0"/>
          <a:chOff x="0" y="0"/>
          <a:chExt cx="0" cy="0"/>
        </a:xfrm>
      </p:grpSpPr>
      <p:graphicFrame>
        <p:nvGraphicFramePr>
          <p:cNvPr id="343042" name="Rectangle 2" hidden="1"/>
          <p:cNvGraphicFramePr>
            <a:graphicFrameLocks/>
          </p:cNvGraphicFramePr>
          <p:nvPr>
            <p:custDataLst>
              <p:tags r:id="rId11"/>
            </p:custDataLst>
            <p:extLst>
              <p:ext uri="{D42A27DB-BD31-4B8C-83A1-F6EECF244321}">
                <p14:modId xmlns:p14="http://schemas.microsoft.com/office/powerpoint/2010/main" val="3064150163"/>
              </p:ext>
            </p:extLst>
          </p:nvPr>
        </p:nvGraphicFramePr>
        <p:xfrm>
          <a:off x="0" y="0"/>
          <a:ext cx="158750" cy="119063"/>
        </p:xfrm>
        <a:graphic>
          <a:graphicData uri="http://schemas.openxmlformats.org/presentationml/2006/ole">
            <mc:AlternateContent xmlns:mc="http://schemas.openxmlformats.org/markup-compatibility/2006">
              <mc:Choice xmlns:v="urn:schemas-microsoft-com:vml" Requires="v">
                <p:oleObj spid="_x0000_s361518" name="think-cell Folie" r:id="rId12" imgW="0" imgH="0" progId="TCLayout.ActiveDocument.1">
                  <p:embed/>
                </p:oleObj>
              </mc:Choice>
              <mc:Fallback>
                <p:oleObj name="think-cell Folie" r:id="rId12" imgW="0" imgH="0" progId="TCLayout.ActiveDocument.1">
                  <p:embed/>
                  <p:pic>
                    <p:nvPicPr>
                      <p:cNvPr id="0" name=""/>
                      <p:cNvPicPr>
                        <a:picLocks noChangeArrowheads="1"/>
                      </p:cNvPicPr>
                      <p:nvPr/>
                    </p:nvPicPr>
                    <p:blipFill>
                      <a:blip>
                        <a:extLst>
                          <a:ext uri="{28A0092B-C50C-407E-A947-70E740481C1C}">
                            <a14:useLocalDpi xmlns:a14="http://schemas.microsoft.com/office/drawing/2010/main" val="0"/>
                          </a:ext>
                        </a:extLst>
                      </a:blip>
                      <a:srcRect/>
                      <a:stretch>
                        <a:fillRect/>
                      </a:stretch>
                    </p:blipFill>
                    <p:spPr bwMode="auto">
                      <a:xfrm>
                        <a:off x="0" y="0"/>
                        <a:ext cx="158750" cy="119063"/>
                      </a:xfrm>
                      <a:prstGeom prst="rect">
                        <a:avLst/>
                      </a:prstGeom>
                      <a:noFill/>
                      <a:extLst>
                        <a:ext uri="{909E8E84-426E-40DD-AFC4-6F175D3DCCD1}">
                          <a14:hiddenFill xmlns:a14="http://schemas.microsoft.com/office/drawing/2010/main">
                            <a:solidFill>
                              <a:srgbClr val="FFFFFF"/>
                            </a:solidFill>
                          </a14:hiddenFill>
                        </a:ext>
                      </a:extLst>
                    </p:spPr>
                  </p:pic>
                </p:oleObj>
              </mc:Fallback>
            </mc:AlternateContent>
          </a:graphicData>
        </a:graphic>
      </p:graphicFrame>
      <p:sp>
        <p:nvSpPr>
          <p:cNvPr id="2" name="Rectangle 1"/>
          <p:cNvSpPr/>
          <p:nvPr/>
        </p:nvSpPr>
        <p:spPr bwMode="auto">
          <a:xfrm>
            <a:off x="1" y="-8252"/>
            <a:ext cx="9144000" cy="540000"/>
          </a:xfrm>
          <a:prstGeom prst="rect">
            <a:avLst/>
          </a:prstGeom>
          <a:noFill/>
          <a:ln w="9525" cap="flat" cmpd="sng" algn="ctr">
            <a:noFill/>
            <a:prstDash val="solid"/>
            <a:round/>
            <a:headEnd type="none" w="med" len="med"/>
            <a:tailEnd type="none" w="med" len="med"/>
          </a:ln>
          <a:effectLst/>
        </p:spPr>
        <p:txBody>
          <a:bodyPr vert="horz" wrap="square" lIns="36000" tIns="0" rIns="0" bIns="0" numCol="1" rtlCol="0" anchor="ctr" anchorCtr="0" compatLnSpc="1">
            <a:prstTxWarp prst="textNoShape">
              <a:avLst/>
            </a:prstTxWarp>
          </a:bodyPr>
          <a:lstStyle/>
          <a:p>
            <a:endParaRPr lang="en-GB" dirty="0">
              <a:solidFill>
                <a:srgbClr val="000000"/>
              </a:solidFill>
            </a:endParaRPr>
          </a:p>
        </p:txBody>
      </p:sp>
    </p:spTree>
    <p:extLst>
      <p:ext uri="{BB962C8B-B14F-4D97-AF65-F5344CB8AC3E}">
        <p14:creationId xmlns:p14="http://schemas.microsoft.com/office/powerpoint/2010/main" val="2143372787"/>
      </p:ext>
    </p:extLst>
  </p:cSld>
  <p:clrMap bg1="lt1" tx1="dk1" bg2="lt2" tx2="dk2" accent1="accent1" accent2="accent2" accent3="accent3" accent4="accent4" accent5="accent5" accent6="accent6" hlink="hlink" folHlink="folHlink"/>
  <p:sldLayoutIdLst>
    <p:sldLayoutId id="2147484095" r:id="rId1"/>
    <p:sldLayoutId id="2147484102" r:id="rId2"/>
    <p:sldLayoutId id="2147484096" r:id="rId3"/>
    <p:sldLayoutId id="2147484097" r:id="rId4"/>
    <p:sldLayoutId id="2147484098" r:id="rId5"/>
    <p:sldLayoutId id="2147484099" r:id="rId6"/>
    <p:sldLayoutId id="2147484100" r:id="rId7"/>
    <p:sldLayoutId id="2147484101" r:id="rId8"/>
  </p:sldLayoutIdLst>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hf hdr="0" ftr="0" dt="0"/>
  <p:txStyles>
    <p:titleStyle>
      <a:lvl1pPr algn="l" rtl="0" eaLnBrk="1" fontAlgn="base" hangingPunct="1">
        <a:lnSpc>
          <a:spcPct val="70000"/>
        </a:lnSpc>
        <a:spcBef>
          <a:spcPct val="0"/>
        </a:spcBef>
        <a:spcAft>
          <a:spcPct val="0"/>
        </a:spcAft>
        <a:defRPr sz="2400" b="1" cap="all" spc="-60" baseline="0">
          <a:solidFill>
            <a:schemeClr val="tx2"/>
          </a:solidFill>
          <a:latin typeface="Interstate Black" pitchFamily="2" charset="0"/>
          <a:ea typeface="+mj-ea"/>
          <a:cs typeface="+mj-cs"/>
        </a:defRPr>
      </a:lvl1pPr>
      <a:lvl2pPr algn="l" rtl="0" eaLnBrk="1" fontAlgn="base" hangingPunct="1">
        <a:lnSpc>
          <a:spcPct val="85000"/>
        </a:lnSpc>
        <a:spcBef>
          <a:spcPct val="0"/>
        </a:spcBef>
        <a:spcAft>
          <a:spcPct val="0"/>
        </a:spcAft>
        <a:defRPr sz="2000" b="1">
          <a:solidFill>
            <a:schemeClr val="tx2"/>
          </a:solidFill>
          <a:latin typeface="Arial" charset="0"/>
        </a:defRPr>
      </a:lvl2pPr>
      <a:lvl3pPr algn="l" rtl="0" eaLnBrk="1" fontAlgn="base" hangingPunct="1">
        <a:lnSpc>
          <a:spcPct val="85000"/>
        </a:lnSpc>
        <a:spcBef>
          <a:spcPct val="0"/>
        </a:spcBef>
        <a:spcAft>
          <a:spcPct val="0"/>
        </a:spcAft>
        <a:defRPr sz="2000" b="1">
          <a:solidFill>
            <a:schemeClr val="tx2"/>
          </a:solidFill>
          <a:latin typeface="Arial" charset="0"/>
        </a:defRPr>
      </a:lvl3pPr>
      <a:lvl4pPr algn="l" rtl="0" eaLnBrk="1" fontAlgn="base" hangingPunct="1">
        <a:lnSpc>
          <a:spcPct val="85000"/>
        </a:lnSpc>
        <a:spcBef>
          <a:spcPct val="0"/>
        </a:spcBef>
        <a:spcAft>
          <a:spcPct val="0"/>
        </a:spcAft>
        <a:defRPr sz="2000" b="1">
          <a:solidFill>
            <a:schemeClr val="tx2"/>
          </a:solidFill>
          <a:latin typeface="Arial" charset="0"/>
        </a:defRPr>
      </a:lvl4pPr>
      <a:lvl5pPr algn="l" rtl="0" eaLnBrk="1" fontAlgn="base" hangingPunct="1">
        <a:lnSpc>
          <a:spcPct val="85000"/>
        </a:lnSpc>
        <a:spcBef>
          <a:spcPct val="0"/>
        </a:spcBef>
        <a:spcAft>
          <a:spcPct val="0"/>
        </a:spcAft>
        <a:defRPr sz="2000" b="1">
          <a:solidFill>
            <a:schemeClr val="tx2"/>
          </a:solidFill>
          <a:latin typeface="Arial" charset="0"/>
        </a:defRPr>
      </a:lvl5pPr>
      <a:lvl6pPr marL="457200" algn="l" rtl="0" eaLnBrk="1" fontAlgn="base" hangingPunct="1">
        <a:lnSpc>
          <a:spcPct val="85000"/>
        </a:lnSpc>
        <a:spcBef>
          <a:spcPct val="0"/>
        </a:spcBef>
        <a:spcAft>
          <a:spcPct val="0"/>
        </a:spcAft>
        <a:defRPr sz="2000" b="1">
          <a:solidFill>
            <a:schemeClr val="tx2"/>
          </a:solidFill>
          <a:latin typeface="Arial" charset="0"/>
        </a:defRPr>
      </a:lvl6pPr>
      <a:lvl7pPr marL="914400" algn="l" rtl="0" eaLnBrk="1" fontAlgn="base" hangingPunct="1">
        <a:lnSpc>
          <a:spcPct val="85000"/>
        </a:lnSpc>
        <a:spcBef>
          <a:spcPct val="0"/>
        </a:spcBef>
        <a:spcAft>
          <a:spcPct val="0"/>
        </a:spcAft>
        <a:defRPr sz="2000" b="1">
          <a:solidFill>
            <a:schemeClr val="tx2"/>
          </a:solidFill>
          <a:latin typeface="Arial" charset="0"/>
        </a:defRPr>
      </a:lvl7pPr>
      <a:lvl8pPr marL="1371600" algn="l" rtl="0" eaLnBrk="1" fontAlgn="base" hangingPunct="1">
        <a:lnSpc>
          <a:spcPct val="85000"/>
        </a:lnSpc>
        <a:spcBef>
          <a:spcPct val="0"/>
        </a:spcBef>
        <a:spcAft>
          <a:spcPct val="0"/>
        </a:spcAft>
        <a:defRPr sz="2000" b="1">
          <a:solidFill>
            <a:schemeClr val="tx2"/>
          </a:solidFill>
          <a:latin typeface="Arial" charset="0"/>
        </a:defRPr>
      </a:lvl8pPr>
      <a:lvl9pPr marL="1828800" algn="l" rtl="0" eaLnBrk="1" fontAlgn="base" hangingPunct="1">
        <a:lnSpc>
          <a:spcPct val="85000"/>
        </a:lnSpc>
        <a:spcBef>
          <a:spcPct val="0"/>
        </a:spcBef>
        <a:spcAft>
          <a:spcPct val="0"/>
        </a:spcAft>
        <a:defRPr sz="2000" b="1">
          <a:solidFill>
            <a:schemeClr val="tx2"/>
          </a:solidFill>
          <a:latin typeface="Arial" charset="0"/>
        </a:defRPr>
      </a:lvl9pPr>
    </p:titleStyle>
    <p:bodyStyle>
      <a:lvl1pPr marL="1588" indent="-1588" algn="l" rtl="0" eaLnBrk="1" fontAlgn="base" hangingPunct="1">
        <a:spcBef>
          <a:spcPct val="0"/>
        </a:spcBef>
        <a:spcAft>
          <a:spcPts val="1200"/>
        </a:spcAft>
        <a:defRPr sz="1000" b="1" cap="all" baseline="0">
          <a:solidFill>
            <a:schemeClr val="tx2"/>
          </a:solidFill>
          <a:latin typeface="Interstate Black" pitchFamily="2" charset="0"/>
          <a:ea typeface="+mn-ea"/>
          <a:cs typeface="Arial" pitchFamily="34" charset="0"/>
        </a:defRPr>
      </a:lvl1pPr>
      <a:lvl2pPr marL="92075" indent="-82550" algn="l" rtl="0" eaLnBrk="1" fontAlgn="base" hangingPunct="1">
        <a:spcBef>
          <a:spcPts val="0"/>
        </a:spcBef>
        <a:spcAft>
          <a:spcPct val="0"/>
        </a:spcAft>
        <a:buChar char="•"/>
        <a:defRPr sz="1000" baseline="0">
          <a:solidFill>
            <a:schemeClr val="tx2"/>
          </a:solidFill>
          <a:latin typeface="Arial" pitchFamily="34" charset="0"/>
          <a:cs typeface="Arial" pitchFamily="34" charset="0"/>
        </a:defRPr>
      </a:lvl2pPr>
      <a:lvl3pPr marL="209550" indent="-111125" algn="l" rtl="0" eaLnBrk="1" fontAlgn="base" hangingPunct="1">
        <a:spcBef>
          <a:spcPct val="0"/>
        </a:spcBef>
        <a:spcAft>
          <a:spcPct val="0"/>
        </a:spcAft>
        <a:buFont typeface="Arial" charset="0"/>
        <a:buChar char="–"/>
        <a:defRPr sz="1000" baseline="0">
          <a:solidFill>
            <a:schemeClr val="tx2"/>
          </a:solidFill>
          <a:latin typeface="Arial" pitchFamily="34" charset="0"/>
          <a:cs typeface="Arial" pitchFamily="34" charset="0"/>
        </a:defRPr>
      </a:lvl3pPr>
      <a:lvl4pPr marL="360363" indent="-123825" algn="l" rtl="0" eaLnBrk="1" fontAlgn="base" hangingPunct="1">
        <a:spcBef>
          <a:spcPct val="0"/>
        </a:spcBef>
        <a:spcAft>
          <a:spcPct val="0"/>
        </a:spcAft>
        <a:buChar char="–"/>
        <a:defRPr sz="1000" baseline="0">
          <a:solidFill>
            <a:schemeClr val="tx2"/>
          </a:solidFill>
          <a:latin typeface="Arial" pitchFamily="34" charset="0"/>
          <a:cs typeface="Arial" pitchFamily="34" charset="0"/>
        </a:defRPr>
      </a:lvl4pPr>
      <a:lvl5pPr marL="481013" indent="-123825" algn="l" rtl="0" eaLnBrk="1" fontAlgn="base" hangingPunct="1">
        <a:spcBef>
          <a:spcPct val="0"/>
        </a:spcBef>
        <a:spcAft>
          <a:spcPct val="0"/>
        </a:spcAft>
        <a:buFont typeface="Arial" charset="0"/>
        <a:buChar char="–"/>
        <a:defRPr sz="1000" baseline="0">
          <a:solidFill>
            <a:schemeClr val="tx2"/>
          </a:solidFill>
          <a:latin typeface="Arial" pitchFamily="34" charset="0"/>
          <a:cs typeface="Arial" pitchFamily="34" charset="0"/>
        </a:defRPr>
      </a:lvl5pPr>
      <a:lvl6pPr marL="1204913" indent="-173038" algn="l" rtl="0" eaLnBrk="1" fontAlgn="base" hangingPunct="1">
        <a:spcBef>
          <a:spcPct val="0"/>
        </a:spcBef>
        <a:spcAft>
          <a:spcPct val="0"/>
        </a:spcAft>
        <a:buFont typeface="Arial" charset="0"/>
        <a:buChar char="–"/>
        <a:defRPr sz="1600">
          <a:solidFill>
            <a:schemeClr val="tx1"/>
          </a:solidFill>
          <a:latin typeface="+mn-lt"/>
        </a:defRPr>
      </a:lvl6pPr>
      <a:lvl7pPr marL="1662113" indent="-173038" algn="l" rtl="0" eaLnBrk="1" fontAlgn="base" hangingPunct="1">
        <a:spcBef>
          <a:spcPct val="0"/>
        </a:spcBef>
        <a:spcAft>
          <a:spcPct val="0"/>
        </a:spcAft>
        <a:buFont typeface="Arial" charset="0"/>
        <a:buChar char="–"/>
        <a:defRPr sz="1600">
          <a:solidFill>
            <a:schemeClr val="tx1"/>
          </a:solidFill>
          <a:latin typeface="+mn-lt"/>
        </a:defRPr>
      </a:lvl7pPr>
      <a:lvl8pPr marL="2119313" indent="-173038" algn="l" rtl="0" eaLnBrk="1" fontAlgn="base" hangingPunct="1">
        <a:spcBef>
          <a:spcPct val="0"/>
        </a:spcBef>
        <a:spcAft>
          <a:spcPct val="0"/>
        </a:spcAft>
        <a:buFont typeface="Arial" charset="0"/>
        <a:buChar char="–"/>
        <a:defRPr sz="1600">
          <a:solidFill>
            <a:schemeClr val="tx1"/>
          </a:solidFill>
          <a:latin typeface="+mn-lt"/>
        </a:defRPr>
      </a:lvl8pPr>
      <a:lvl9pPr marL="2576513" indent="-173038" algn="l" rtl="0" eaLnBrk="1" fontAlgn="base" hangingPunct="1">
        <a:spcBef>
          <a:spcPct val="0"/>
        </a:spcBef>
        <a:spcAft>
          <a:spcPct val="0"/>
        </a:spcAft>
        <a:buFont typeface="Arial" charset="0"/>
        <a:buChar char="–"/>
        <a:defRPr sz="1600">
          <a:solidFill>
            <a:schemeClr val="tx1"/>
          </a:solidFill>
          <a:latin typeface="+mn-lt"/>
        </a:defRPr>
      </a:lvl9pPr>
    </p:bodyStyle>
    <p:otherStyle>
      <a:defPPr>
        <a:defRPr lang="de-DE"/>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20.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9.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12.xml"/></Relationships>
</file>

<file path=ppt/slides/_rels/slide4.xml.rels><?xml version="1.0" encoding="UTF-8" standalone="yes"?>
<Relationships xmlns="http://schemas.openxmlformats.org/package/2006/relationships"><Relationship Id="rId2" Type="http://schemas.openxmlformats.org/officeDocument/2006/relationships/image" Target="../media/image28.png"/><Relationship Id="rId1" Type="http://schemas.openxmlformats.org/officeDocument/2006/relationships/slideLayout" Target="../slideLayouts/slideLayout11.xml"/></Relationships>
</file>

<file path=ppt/slides/_rels/slide5.xml.rels><?xml version="1.0" encoding="UTF-8" standalone="yes"?>
<Relationships xmlns="http://schemas.openxmlformats.org/package/2006/relationships"><Relationship Id="rId2" Type="http://schemas.openxmlformats.org/officeDocument/2006/relationships/image" Target="../media/image29.png"/><Relationship Id="rId1" Type="http://schemas.openxmlformats.org/officeDocument/2006/relationships/slideLayout" Target="../slideLayouts/slideLayout11.xml"/></Relationships>
</file>

<file path=ppt/slides/_rels/slide6.xml.rels><?xml version="1.0" encoding="UTF-8" standalone="yes"?>
<Relationships xmlns="http://schemas.openxmlformats.org/package/2006/relationships"><Relationship Id="rId2" Type="http://schemas.openxmlformats.org/officeDocument/2006/relationships/image" Target="../media/image30.png"/><Relationship Id="rId1" Type="http://schemas.openxmlformats.org/officeDocument/2006/relationships/slideLayout" Target="../slideLayouts/slideLayout11.xml"/></Relationships>
</file>

<file path=ppt/slides/_rels/slide7.xml.rels><?xml version="1.0" encoding="UTF-8" standalone="yes"?>
<Relationships xmlns="http://schemas.openxmlformats.org/package/2006/relationships"><Relationship Id="rId2" Type="http://schemas.openxmlformats.org/officeDocument/2006/relationships/image" Target="../media/image31.png"/><Relationship Id="rId1" Type="http://schemas.openxmlformats.org/officeDocument/2006/relationships/slideLayout" Target="../slideLayouts/slideLayout11.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13.xml"/></Relationships>
</file>

<file path=ppt/slides/_rels/slide9.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10.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Tree>
    <p:extLst>
      <p:ext uri="{BB962C8B-B14F-4D97-AF65-F5344CB8AC3E}">
        <p14:creationId xmlns:p14="http://schemas.microsoft.com/office/powerpoint/2010/main" val="1439449377"/>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Tree>
    <p:extLst>
      <p:ext uri="{BB962C8B-B14F-4D97-AF65-F5344CB8AC3E}">
        <p14:creationId xmlns:p14="http://schemas.microsoft.com/office/powerpoint/2010/main" val="3036951576"/>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de-CH" dirty="0">
                <a:latin typeface="Calibri" panose="020F0502020204030204" pitchFamily="34" charset="0"/>
              </a:rPr>
              <a:t>Neutral funcional shirts</a:t>
            </a:r>
          </a:p>
        </p:txBody>
      </p:sp>
      <p:graphicFrame>
        <p:nvGraphicFramePr>
          <p:cNvPr id="4" name="Table 3"/>
          <p:cNvGraphicFramePr>
            <a:graphicFrameLocks noGrp="1"/>
          </p:cNvGraphicFramePr>
          <p:nvPr>
            <p:extLst>
              <p:ext uri="{D42A27DB-BD31-4B8C-83A1-F6EECF244321}">
                <p14:modId xmlns:p14="http://schemas.microsoft.com/office/powerpoint/2010/main" val="3737655900"/>
              </p:ext>
            </p:extLst>
          </p:nvPr>
        </p:nvGraphicFramePr>
        <p:xfrm>
          <a:off x="5350708" y="1213503"/>
          <a:ext cx="2158795" cy="471894"/>
        </p:xfrm>
        <a:graphic>
          <a:graphicData uri="http://schemas.openxmlformats.org/drawingml/2006/table">
            <a:tbl>
              <a:tblPr firstRow="1" bandRow="1">
                <a:tableStyleId>{16D9F66E-5EB9-4882-86FB-DCBF35E3C3E4}</a:tableStyleId>
              </a:tblPr>
              <a:tblGrid>
                <a:gridCol w="625580">
                  <a:extLst>
                    <a:ext uri="{9D8B030D-6E8A-4147-A177-3AD203B41FA5}">
                      <a16:colId xmlns:a16="http://schemas.microsoft.com/office/drawing/2014/main" val="20000"/>
                    </a:ext>
                  </a:extLst>
                </a:gridCol>
                <a:gridCol w="1533215">
                  <a:extLst>
                    <a:ext uri="{9D8B030D-6E8A-4147-A177-3AD203B41FA5}">
                      <a16:colId xmlns:a16="http://schemas.microsoft.com/office/drawing/2014/main" val="20001"/>
                    </a:ext>
                  </a:extLst>
                </a:gridCol>
              </a:tblGrid>
              <a:tr h="235947">
                <a:tc>
                  <a:txBody>
                    <a:bodyPr/>
                    <a:lstStyle/>
                    <a:p>
                      <a:r>
                        <a:rPr lang="de-CH" sz="1000" b="0" dirty="0">
                          <a:latin typeface="Calibri" panose="020F0502020204030204" pitchFamily="34" charset="0"/>
                        </a:rPr>
                        <a:t>Modell</a:t>
                      </a:r>
                    </a:p>
                  </a:txBody>
                  <a:tcPr marL="58179" marR="58179" marT="29089" marB="29089"/>
                </a:tc>
                <a:tc>
                  <a:txBody>
                    <a:bodyPr/>
                    <a:lstStyle/>
                    <a:p>
                      <a:endParaRPr lang="de-CH" sz="1000" b="0" dirty="0">
                        <a:latin typeface="Calibri" panose="020F0502020204030204" pitchFamily="34" charset="0"/>
                      </a:endParaRPr>
                    </a:p>
                  </a:txBody>
                  <a:tcPr marL="58179" marR="58179" marT="29089" marB="29089"/>
                </a:tc>
                <a:extLst>
                  <a:ext uri="{0D108BD9-81ED-4DB2-BD59-A6C34878D82A}">
                    <a16:rowId xmlns:a16="http://schemas.microsoft.com/office/drawing/2014/main" val="10000"/>
                  </a:ext>
                </a:extLst>
              </a:tr>
              <a:tr h="235947">
                <a:tc>
                  <a:txBody>
                    <a:bodyPr/>
                    <a:lstStyle/>
                    <a:p>
                      <a:r>
                        <a:rPr lang="de-CH" sz="1000" b="0" dirty="0">
                          <a:latin typeface="Calibri" panose="020F0502020204030204" pitchFamily="34" charset="0"/>
                        </a:rPr>
                        <a:t>Farbe</a:t>
                      </a:r>
                    </a:p>
                  </a:txBody>
                  <a:tcPr marL="58179" marR="58179" marT="29089" marB="29089"/>
                </a:tc>
                <a:tc>
                  <a:txBody>
                    <a:bodyPr/>
                    <a:lstStyle/>
                    <a:p>
                      <a:endParaRPr lang="de-CH" sz="1000" b="0" dirty="0">
                        <a:latin typeface="Calibri" panose="020F0502020204030204" pitchFamily="34" charset="0"/>
                      </a:endParaRPr>
                    </a:p>
                  </a:txBody>
                  <a:tcPr marL="58179" marR="58179" marT="29089" marB="29089"/>
                </a:tc>
                <a:extLst>
                  <a:ext uri="{0D108BD9-81ED-4DB2-BD59-A6C34878D82A}">
                    <a16:rowId xmlns:a16="http://schemas.microsoft.com/office/drawing/2014/main" val="10001"/>
                  </a:ext>
                </a:extLst>
              </a:tr>
            </a:tbl>
          </a:graphicData>
        </a:graphic>
      </p:graphicFrame>
    </p:spTree>
    <p:extLst>
      <p:ext uri="{BB962C8B-B14F-4D97-AF65-F5344CB8AC3E}">
        <p14:creationId xmlns:p14="http://schemas.microsoft.com/office/powerpoint/2010/main" val="4156234228"/>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de-CH" dirty="0">
                <a:latin typeface="Calibri" panose="020F0502020204030204" pitchFamily="34" charset="0"/>
              </a:rPr>
              <a:t>Layout For print – </a:t>
            </a:r>
            <a:br>
              <a:rPr lang="de-CH" dirty="0">
                <a:latin typeface="Calibri" panose="020F0502020204030204" pitchFamily="34" charset="0"/>
              </a:rPr>
            </a:br>
            <a:r>
              <a:rPr lang="de-CH" dirty="0">
                <a:latin typeface="Calibri" panose="020F0502020204030204" pitchFamily="34" charset="0"/>
              </a:rPr>
              <a:t>raglan two white-black-yellow</a:t>
            </a:r>
          </a:p>
        </p:txBody>
      </p:sp>
      <p:pic>
        <p:nvPicPr>
          <p:cNvPr id="3" name="Picture 2"/>
          <p:cNvPicPr>
            <a:picLocks noChangeAspect="1"/>
          </p:cNvPicPr>
          <p:nvPr/>
        </p:nvPicPr>
        <p:blipFill rotWithShape="1">
          <a:blip r:embed="rId2"/>
          <a:srcRect l="-1" r="111"/>
          <a:stretch/>
        </p:blipFill>
        <p:spPr>
          <a:xfrm>
            <a:off x="1998888" y="1484359"/>
            <a:ext cx="6806712" cy="3253241"/>
          </a:xfrm>
          <a:prstGeom prst="rect">
            <a:avLst/>
          </a:prstGeom>
        </p:spPr>
      </p:pic>
    </p:spTree>
    <p:extLst>
      <p:ext uri="{BB962C8B-B14F-4D97-AF65-F5344CB8AC3E}">
        <p14:creationId xmlns:p14="http://schemas.microsoft.com/office/powerpoint/2010/main" val="1724715421"/>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de-CH" dirty="0">
                <a:latin typeface="Calibri" panose="020F0502020204030204" pitchFamily="34" charset="0"/>
              </a:rPr>
              <a:t>Layout For print – </a:t>
            </a:r>
            <a:br>
              <a:rPr lang="de-CH" dirty="0">
                <a:latin typeface="Calibri" panose="020F0502020204030204" pitchFamily="34" charset="0"/>
              </a:rPr>
            </a:br>
            <a:r>
              <a:rPr lang="de-CH" dirty="0">
                <a:latin typeface="Calibri" panose="020F0502020204030204" pitchFamily="34" charset="0"/>
              </a:rPr>
              <a:t>Raglan two white-black-red</a:t>
            </a:r>
          </a:p>
        </p:txBody>
      </p:sp>
      <p:pic>
        <p:nvPicPr>
          <p:cNvPr id="4" name="Picture 2"/>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1806360" y="1499235"/>
            <a:ext cx="7097609" cy="3406139"/>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Tree>
    <p:extLst>
      <p:ext uri="{BB962C8B-B14F-4D97-AF65-F5344CB8AC3E}">
        <p14:creationId xmlns:p14="http://schemas.microsoft.com/office/powerpoint/2010/main" val="3241528643"/>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de-CH" dirty="0">
                <a:latin typeface="Calibri" panose="020F0502020204030204" pitchFamily="34" charset="0"/>
              </a:rPr>
              <a:t>Layout For print – </a:t>
            </a:r>
            <a:br>
              <a:rPr lang="de-CH" dirty="0">
                <a:latin typeface="Calibri" panose="020F0502020204030204" pitchFamily="34" charset="0"/>
              </a:rPr>
            </a:br>
            <a:r>
              <a:rPr lang="de-CH" dirty="0">
                <a:latin typeface="Calibri" panose="020F0502020204030204" pitchFamily="34" charset="0"/>
              </a:rPr>
              <a:t>Raglan two white-black-green</a:t>
            </a:r>
          </a:p>
        </p:txBody>
      </p:sp>
      <p:pic>
        <p:nvPicPr>
          <p:cNvPr id="3" name="Picture 2"/>
          <p:cNvPicPr>
            <a:picLocks noChangeAspect="1"/>
          </p:cNvPicPr>
          <p:nvPr/>
        </p:nvPicPr>
        <p:blipFill>
          <a:blip r:embed="rId2"/>
          <a:stretch>
            <a:fillRect/>
          </a:stretch>
        </p:blipFill>
        <p:spPr>
          <a:xfrm>
            <a:off x="1955737" y="1527928"/>
            <a:ext cx="6823776" cy="3260071"/>
          </a:xfrm>
          <a:prstGeom prst="rect">
            <a:avLst/>
          </a:prstGeom>
        </p:spPr>
      </p:pic>
    </p:spTree>
    <p:extLst>
      <p:ext uri="{BB962C8B-B14F-4D97-AF65-F5344CB8AC3E}">
        <p14:creationId xmlns:p14="http://schemas.microsoft.com/office/powerpoint/2010/main" val="1383889510"/>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de-CH" dirty="0">
                <a:latin typeface="Calibri" panose="020F0502020204030204" pitchFamily="34" charset="0"/>
              </a:rPr>
              <a:t>Layout For print – </a:t>
            </a:r>
            <a:br>
              <a:rPr lang="de-CH" dirty="0">
                <a:latin typeface="Calibri" panose="020F0502020204030204" pitchFamily="34" charset="0"/>
              </a:rPr>
            </a:br>
            <a:r>
              <a:rPr lang="de-CH" dirty="0">
                <a:latin typeface="Calibri" panose="020F0502020204030204" pitchFamily="34" charset="0"/>
              </a:rPr>
              <a:t>Raglan two white-black-blue</a:t>
            </a:r>
          </a:p>
        </p:txBody>
      </p:sp>
      <p:pic>
        <p:nvPicPr>
          <p:cNvPr id="3" name="Picture 2"/>
          <p:cNvPicPr>
            <a:picLocks noChangeAspect="1"/>
          </p:cNvPicPr>
          <p:nvPr/>
        </p:nvPicPr>
        <p:blipFill rotWithShape="1">
          <a:blip r:embed="rId2"/>
          <a:srcRect r="64"/>
          <a:stretch/>
        </p:blipFill>
        <p:spPr>
          <a:xfrm>
            <a:off x="1953971" y="1456280"/>
            <a:ext cx="6959629" cy="3324520"/>
          </a:xfrm>
          <a:prstGeom prst="rect">
            <a:avLst/>
          </a:prstGeom>
        </p:spPr>
      </p:pic>
    </p:spTree>
    <p:extLst>
      <p:ext uri="{BB962C8B-B14F-4D97-AF65-F5344CB8AC3E}">
        <p14:creationId xmlns:p14="http://schemas.microsoft.com/office/powerpoint/2010/main" val="3486036682"/>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de-CH" dirty="0">
                <a:latin typeface="Calibri" panose="020F0502020204030204" pitchFamily="34" charset="0"/>
              </a:rPr>
              <a:t>Sizes</a:t>
            </a:r>
          </a:p>
        </p:txBody>
      </p:sp>
      <p:graphicFrame>
        <p:nvGraphicFramePr>
          <p:cNvPr id="3" name="Table 2"/>
          <p:cNvGraphicFramePr>
            <a:graphicFrameLocks noGrp="1"/>
          </p:cNvGraphicFramePr>
          <p:nvPr/>
        </p:nvGraphicFramePr>
        <p:xfrm>
          <a:off x="858044" y="1878330"/>
          <a:ext cx="2354580" cy="2225040"/>
        </p:xfrm>
        <a:graphic>
          <a:graphicData uri="http://schemas.openxmlformats.org/drawingml/2006/table">
            <a:tbl>
              <a:tblPr firstRow="1" bandRow="1">
                <a:tableStyleId>{5C22544A-7EE6-4342-B048-85BDC9FD1C3A}</a:tableStyleId>
              </a:tblPr>
              <a:tblGrid>
                <a:gridCol w="1112520">
                  <a:extLst>
                    <a:ext uri="{9D8B030D-6E8A-4147-A177-3AD203B41FA5}">
                      <a16:colId xmlns:a16="http://schemas.microsoft.com/office/drawing/2014/main" val="20000"/>
                    </a:ext>
                  </a:extLst>
                </a:gridCol>
                <a:gridCol w="1242060">
                  <a:extLst>
                    <a:ext uri="{9D8B030D-6E8A-4147-A177-3AD203B41FA5}">
                      <a16:colId xmlns:a16="http://schemas.microsoft.com/office/drawing/2014/main" val="20001"/>
                    </a:ext>
                  </a:extLst>
                </a:gridCol>
              </a:tblGrid>
              <a:tr h="370840">
                <a:tc>
                  <a:txBody>
                    <a:bodyPr/>
                    <a:lstStyle/>
                    <a:p>
                      <a:r>
                        <a:rPr lang="de-CH" dirty="0">
                          <a:latin typeface="Calibri" panose="020F0502020204030204" pitchFamily="34" charset="0"/>
                        </a:rPr>
                        <a:t>Size</a:t>
                      </a:r>
                    </a:p>
                  </a:txBody>
                  <a:tcPr/>
                </a:tc>
                <a:tc>
                  <a:txBody>
                    <a:bodyPr/>
                    <a:lstStyle/>
                    <a:p>
                      <a:r>
                        <a:rPr lang="de-CH" dirty="0">
                          <a:latin typeface="Calibri" panose="020F0502020204030204" pitchFamily="34" charset="0"/>
                        </a:rPr>
                        <a:t>Amount</a:t>
                      </a:r>
                    </a:p>
                  </a:txBody>
                  <a:tcPr/>
                </a:tc>
                <a:extLst>
                  <a:ext uri="{0D108BD9-81ED-4DB2-BD59-A6C34878D82A}">
                    <a16:rowId xmlns:a16="http://schemas.microsoft.com/office/drawing/2014/main" val="10000"/>
                  </a:ext>
                </a:extLst>
              </a:tr>
              <a:tr h="370840">
                <a:tc>
                  <a:txBody>
                    <a:bodyPr/>
                    <a:lstStyle/>
                    <a:p>
                      <a:r>
                        <a:rPr lang="de-CH" dirty="0">
                          <a:latin typeface="Calibri" panose="020F0502020204030204" pitchFamily="34" charset="0"/>
                        </a:rPr>
                        <a:t>XS</a:t>
                      </a:r>
                    </a:p>
                  </a:txBody>
                  <a:tcPr/>
                </a:tc>
                <a:tc>
                  <a:txBody>
                    <a:bodyPr/>
                    <a:lstStyle/>
                    <a:p>
                      <a:endParaRPr lang="de-CH" dirty="0">
                        <a:latin typeface="Calibri" panose="020F0502020204030204" pitchFamily="34" charset="0"/>
                      </a:endParaRPr>
                    </a:p>
                  </a:txBody>
                  <a:tcPr/>
                </a:tc>
                <a:extLst>
                  <a:ext uri="{0D108BD9-81ED-4DB2-BD59-A6C34878D82A}">
                    <a16:rowId xmlns:a16="http://schemas.microsoft.com/office/drawing/2014/main" val="10001"/>
                  </a:ext>
                </a:extLst>
              </a:tr>
              <a:tr h="370840">
                <a:tc>
                  <a:txBody>
                    <a:bodyPr/>
                    <a:lstStyle/>
                    <a:p>
                      <a:r>
                        <a:rPr lang="de-CH" dirty="0">
                          <a:latin typeface="Calibri" panose="020F0502020204030204" pitchFamily="34" charset="0"/>
                        </a:rPr>
                        <a:t>S</a:t>
                      </a:r>
                    </a:p>
                  </a:txBody>
                  <a:tcPr/>
                </a:tc>
                <a:tc>
                  <a:txBody>
                    <a:bodyPr/>
                    <a:lstStyle/>
                    <a:p>
                      <a:endParaRPr lang="de-CH" dirty="0">
                        <a:latin typeface="Calibri" panose="020F0502020204030204" pitchFamily="34" charset="0"/>
                      </a:endParaRPr>
                    </a:p>
                  </a:txBody>
                  <a:tcPr/>
                </a:tc>
                <a:extLst>
                  <a:ext uri="{0D108BD9-81ED-4DB2-BD59-A6C34878D82A}">
                    <a16:rowId xmlns:a16="http://schemas.microsoft.com/office/drawing/2014/main" val="10002"/>
                  </a:ext>
                </a:extLst>
              </a:tr>
              <a:tr h="370840">
                <a:tc>
                  <a:txBody>
                    <a:bodyPr/>
                    <a:lstStyle/>
                    <a:p>
                      <a:r>
                        <a:rPr lang="de-CH" dirty="0">
                          <a:latin typeface="Calibri" panose="020F0502020204030204" pitchFamily="34" charset="0"/>
                        </a:rPr>
                        <a:t>M</a:t>
                      </a:r>
                    </a:p>
                  </a:txBody>
                  <a:tcPr/>
                </a:tc>
                <a:tc>
                  <a:txBody>
                    <a:bodyPr/>
                    <a:lstStyle/>
                    <a:p>
                      <a:endParaRPr lang="de-CH" dirty="0">
                        <a:latin typeface="Calibri" panose="020F0502020204030204" pitchFamily="34" charset="0"/>
                      </a:endParaRPr>
                    </a:p>
                  </a:txBody>
                  <a:tcPr/>
                </a:tc>
                <a:extLst>
                  <a:ext uri="{0D108BD9-81ED-4DB2-BD59-A6C34878D82A}">
                    <a16:rowId xmlns:a16="http://schemas.microsoft.com/office/drawing/2014/main" val="10003"/>
                  </a:ext>
                </a:extLst>
              </a:tr>
              <a:tr h="370840">
                <a:tc>
                  <a:txBody>
                    <a:bodyPr/>
                    <a:lstStyle/>
                    <a:p>
                      <a:r>
                        <a:rPr lang="de-CH" dirty="0">
                          <a:latin typeface="Calibri" panose="020F0502020204030204" pitchFamily="34" charset="0"/>
                        </a:rPr>
                        <a:t>L</a:t>
                      </a:r>
                    </a:p>
                  </a:txBody>
                  <a:tcPr/>
                </a:tc>
                <a:tc>
                  <a:txBody>
                    <a:bodyPr/>
                    <a:lstStyle/>
                    <a:p>
                      <a:endParaRPr lang="de-CH" dirty="0">
                        <a:latin typeface="Calibri" panose="020F0502020204030204" pitchFamily="34" charset="0"/>
                      </a:endParaRPr>
                    </a:p>
                  </a:txBody>
                  <a:tcPr/>
                </a:tc>
                <a:extLst>
                  <a:ext uri="{0D108BD9-81ED-4DB2-BD59-A6C34878D82A}">
                    <a16:rowId xmlns:a16="http://schemas.microsoft.com/office/drawing/2014/main" val="10004"/>
                  </a:ext>
                </a:extLst>
              </a:tr>
              <a:tr h="370840">
                <a:tc>
                  <a:txBody>
                    <a:bodyPr/>
                    <a:lstStyle/>
                    <a:p>
                      <a:r>
                        <a:rPr lang="de-CH" dirty="0">
                          <a:latin typeface="Calibri" panose="020F0502020204030204" pitchFamily="34" charset="0"/>
                        </a:rPr>
                        <a:t>XL</a:t>
                      </a:r>
                    </a:p>
                  </a:txBody>
                  <a:tcPr/>
                </a:tc>
                <a:tc>
                  <a:txBody>
                    <a:bodyPr/>
                    <a:lstStyle/>
                    <a:p>
                      <a:endParaRPr lang="de-CH" dirty="0">
                        <a:latin typeface="Calibri" panose="020F0502020204030204" pitchFamily="34" charset="0"/>
                      </a:endParaRPr>
                    </a:p>
                  </a:txBody>
                  <a:tcPr/>
                </a:tc>
                <a:extLst>
                  <a:ext uri="{0D108BD9-81ED-4DB2-BD59-A6C34878D82A}">
                    <a16:rowId xmlns:a16="http://schemas.microsoft.com/office/drawing/2014/main" val="10005"/>
                  </a:ext>
                </a:extLst>
              </a:tr>
            </a:tbl>
          </a:graphicData>
        </a:graphic>
      </p:graphicFrame>
      <p:graphicFrame>
        <p:nvGraphicFramePr>
          <p:cNvPr id="4" name="Table 3"/>
          <p:cNvGraphicFramePr>
            <a:graphicFrameLocks noGrp="1"/>
          </p:cNvGraphicFramePr>
          <p:nvPr/>
        </p:nvGraphicFramePr>
        <p:xfrm>
          <a:off x="3936524" y="1878330"/>
          <a:ext cx="2354580" cy="2219960"/>
        </p:xfrm>
        <a:graphic>
          <a:graphicData uri="http://schemas.openxmlformats.org/drawingml/2006/table">
            <a:tbl>
              <a:tblPr firstRow="1" bandRow="1">
                <a:tableStyleId>{5C22544A-7EE6-4342-B048-85BDC9FD1C3A}</a:tableStyleId>
              </a:tblPr>
              <a:tblGrid>
                <a:gridCol w="1112520">
                  <a:extLst>
                    <a:ext uri="{9D8B030D-6E8A-4147-A177-3AD203B41FA5}">
                      <a16:colId xmlns:a16="http://schemas.microsoft.com/office/drawing/2014/main" val="20000"/>
                    </a:ext>
                  </a:extLst>
                </a:gridCol>
                <a:gridCol w="1242060">
                  <a:extLst>
                    <a:ext uri="{9D8B030D-6E8A-4147-A177-3AD203B41FA5}">
                      <a16:colId xmlns:a16="http://schemas.microsoft.com/office/drawing/2014/main" val="20001"/>
                    </a:ext>
                  </a:extLst>
                </a:gridCol>
              </a:tblGrid>
              <a:tr h="344170">
                <a:tc>
                  <a:txBody>
                    <a:bodyPr/>
                    <a:lstStyle/>
                    <a:p>
                      <a:r>
                        <a:rPr lang="de-CH" dirty="0">
                          <a:latin typeface="Calibri" panose="020F0502020204030204" pitchFamily="34" charset="0"/>
                        </a:rPr>
                        <a:t>Size</a:t>
                      </a:r>
                    </a:p>
                  </a:txBody>
                  <a:tcPr/>
                </a:tc>
                <a:tc>
                  <a:txBody>
                    <a:bodyPr/>
                    <a:lstStyle/>
                    <a:p>
                      <a:r>
                        <a:rPr lang="de-CH" dirty="0">
                          <a:latin typeface="Calibri" panose="020F0502020204030204" pitchFamily="34" charset="0"/>
                        </a:rPr>
                        <a:t>Amount</a:t>
                      </a:r>
                    </a:p>
                  </a:txBody>
                  <a:tcPr/>
                </a:tc>
                <a:extLst>
                  <a:ext uri="{0D108BD9-81ED-4DB2-BD59-A6C34878D82A}">
                    <a16:rowId xmlns:a16="http://schemas.microsoft.com/office/drawing/2014/main" val="10000"/>
                  </a:ext>
                </a:extLst>
              </a:tr>
              <a:tr h="370840">
                <a:tc>
                  <a:txBody>
                    <a:bodyPr/>
                    <a:lstStyle/>
                    <a:p>
                      <a:r>
                        <a:rPr lang="de-CH" dirty="0">
                          <a:latin typeface="Calibri" panose="020F0502020204030204" pitchFamily="34" charset="0"/>
                        </a:rPr>
                        <a:t>S</a:t>
                      </a:r>
                    </a:p>
                  </a:txBody>
                  <a:tcPr/>
                </a:tc>
                <a:tc>
                  <a:txBody>
                    <a:bodyPr/>
                    <a:lstStyle/>
                    <a:p>
                      <a:endParaRPr lang="de-CH" dirty="0">
                        <a:latin typeface="Calibri" panose="020F0502020204030204" pitchFamily="34" charset="0"/>
                      </a:endParaRPr>
                    </a:p>
                  </a:txBody>
                  <a:tcPr/>
                </a:tc>
                <a:extLst>
                  <a:ext uri="{0D108BD9-81ED-4DB2-BD59-A6C34878D82A}">
                    <a16:rowId xmlns:a16="http://schemas.microsoft.com/office/drawing/2014/main" val="10001"/>
                  </a:ext>
                </a:extLst>
              </a:tr>
              <a:tr h="370840">
                <a:tc>
                  <a:txBody>
                    <a:bodyPr/>
                    <a:lstStyle/>
                    <a:p>
                      <a:r>
                        <a:rPr lang="de-CH" dirty="0">
                          <a:latin typeface="Calibri" panose="020F0502020204030204" pitchFamily="34" charset="0"/>
                        </a:rPr>
                        <a:t>M</a:t>
                      </a:r>
                    </a:p>
                  </a:txBody>
                  <a:tcPr/>
                </a:tc>
                <a:tc>
                  <a:txBody>
                    <a:bodyPr/>
                    <a:lstStyle/>
                    <a:p>
                      <a:endParaRPr lang="de-CH" dirty="0">
                        <a:latin typeface="Calibri" panose="020F0502020204030204" pitchFamily="34" charset="0"/>
                      </a:endParaRPr>
                    </a:p>
                  </a:txBody>
                  <a:tcPr/>
                </a:tc>
                <a:extLst>
                  <a:ext uri="{0D108BD9-81ED-4DB2-BD59-A6C34878D82A}">
                    <a16:rowId xmlns:a16="http://schemas.microsoft.com/office/drawing/2014/main" val="10002"/>
                  </a:ext>
                </a:extLst>
              </a:tr>
              <a:tr h="370840">
                <a:tc>
                  <a:txBody>
                    <a:bodyPr/>
                    <a:lstStyle/>
                    <a:p>
                      <a:r>
                        <a:rPr lang="de-CH" dirty="0">
                          <a:latin typeface="Calibri" panose="020F0502020204030204" pitchFamily="34" charset="0"/>
                        </a:rPr>
                        <a:t>L</a:t>
                      </a:r>
                    </a:p>
                  </a:txBody>
                  <a:tcPr/>
                </a:tc>
                <a:tc>
                  <a:txBody>
                    <a:bodyPr/>
                    <a:lstStyle/>
                    <a:p>
                      <a:endParaRPr lang="de-CH" dirty="0">
                        <a:latin typeface="Calibri" panose="020F0502020204030204" pitchFamily="34" charset="0"/>
                      </a:endParaRPr>
                    </a:p>
                  </a:txBody>
                  <a:tcPr/>
                </a:tc>
                <a:extLst>
                  <a:ext uri="{0D108BD9-81ED-4DB2-BD59-A6C34878D82A}">
                    <a16:rowId xmlns:a16="http://schemas.microsoft.com/office/drawing/2014/main" val="10003"/>
                  </a:ext>
                </a:extLst>
              </a:tr>
              <a:tr h="370840">
                <a:tc>
                  <a:txBody>
                    <a:bodyPr/>
                    <a:lstStyle/>
                    <a:p>
                      <a:r>
                        <a:rPr lang="de-CH" dirty="0">
                          <a:latin typeface="Calibri" panose="020F0502020204030204" pitchFamily="34" charset="0"/>
                        </a:rPr>
                        <a:t>XL</a:t>
                      </a:r>
                    </a:p>
                  </a:txBody>
                  <a:tcPr/>
                </a:tc>
                <a:tc>
                  <a:txBody>
                    <a:bodyPr/>
                    <a:lstStyle/>
                    <a:p>
                      <a:endParaRPr lang="de-CH" dirty="0">
                        <a:latin typeface="Calibri" panose="020F0502020204030204" pitchFamily="34" charset="0"/>
                      </a:endParaRPr>
                    </a:p>
                  </a:txBody>
                  <a:tcPr/>
                </a:tc>
                <a:extLst>
                  <a:ext uri="{0D108BD9-81ED-4DB2-BD59-A6C34878D82A}">
                    <a16:rowId xmlns:a16="http://schemas.microsoft.com/office/drawing/2014/main" val="10004"/>
                  </a:ext>
                </a:extLst>
              </a:tr>
              <a:tr h="370840">
                <a:tc>
                  <a:txBody>
                    <a:bodyPr/>
                    <a:lstStyle/>
                    <a:p>
                      <a:r>
                        <a:rPr lang="de-CH" dirty="0">
                          <a:latin typeface="Calibri" panose="020F0502020204030204" pitchFamily="34" charset="0"/>
                        </a:rPr>
                        <a:t>XXL</a:t>
                      </a:r>
                    </a:p>
                  </a:txBody>
                  <a:tcPr/>
                </a:tc>
                <a:tc>
                  <a:txBody>
                    <a:bodyPr/>
                    <a:lstStyle/>
                    <a:p>
                      <a:endParaRPr lang="de-CH" dirty="0">
                        <a:latin typeface="+mj-lt"/>
                      </a:endParaRPr>
                    </a:p>
                  </a:txBody>
                  <a:tcPr/>
                </a:tc>
                <a:extLst>
                  <a:ext uri="{0D108BD9-81ED-4DB2-BD59-A6C34878D82A}">
                    <a16:rowId xmlns:a16="http://schemas.microsoft.com/office/drawing/2014/main" val="10005"/>
                  </a:ext>
                </a:extLst>
              </a:tr>
            </a:tbl>
          </a:graphicData>
        </a:graphic>
      </p:graphicFrame>
      <p:sp>
        <p:nvSpPr>
          <p:cNvPr id="5" name="TextBox 4"/>
          <p:cNvSpPr txBox="1"/>
          <p:nvPr/>
        </p:nvSpPr>
        <p:spPr>
          <a:xfrm>
            <a:off x="858044" y="1531620"/>
            <a:ext cx="1077436" cy="289560"/>
          </a:xfrm>
          <a:prstGeom prst="rect">
            <a:avLst/>
          </a:prstGeom>
          <a:noFill/>
        </p:spPr>
        <p:txBody>
          <a:bodyPr wrap="square" lIns="0" tIns="0" rIns="0" bIns="0" rtlCol="0">
            <a:noAutofit/>
          </a:bodyPr>
          <a:lstStyle/>
          <a:p>
            <a:pPr algn="l"/>
            <a:r>
              <a:rPr lang="de-CH" sz="1800" b="1" dirty="0">
                <a:latin typeface="Calibri" panose="020F0502020204030204" pitchFamily="34" charset="0"/>
              </a:rPr>
              <a:t>Women</a:t>
            </a:r>
          </a:p>
        </p:txBody>
      </p:sp>
      <p:sp>
        <p:nvSpPr>
          <p:cNvPr id="6" name="TextBox 5"/>
          <p:cNvSpPr txBox="1"/>
          <p:nvPr/>
        </p:nvSpPr>
        <p:spPr>
          <a:xfrm>
            <a:off x="3936524" y="1539240"/>
            <a:ext cx="1077436" cy="289560"/>
          </a:xfrm>
          <a:prstGeom prst="rect">
            <a:avLst/>
          </a:prstGeom>
          <a:noFill/>
        </p:spPr>
        <p:txBody>
          <a:bodyPr wrap="square" lIns="0" tIns="0" rIns="0" bIns="0" rtlCol="0">
            <a:noAutofit/>
          </a:bodyPr>
          <a:lstStyle/>
          <a:p>
            <a:pPr algn="l"/>
            <a:r>
              <a:rPr lang="de-CH" sz="1800" b="1" dirty="0">
                <a:latin typeface="Calibri" panose="020F0502020204030204" pitchFamily="34" charset="0"/>
              </a:rPr>
              <a:t>Men</a:t>
            </a:r>
          </a:p>
        </p:txBody>
      </p:sp>
    </p:spTree>
    <p:extLst>
      <p:ext uri="{BB962C8B-B14F-4D97-AF65-F5344CB8AC3E}">
        <p14:creationId xmlns:p14="http://schemas.microsoft.com/office/powerpoint/2010/main" val="1534730069"/>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de-CH" dirty="0">
                <a:latin typeface="Calibri" panose="020F0502020204030204" pitchFamily="34" charset="0"/>
              </a:rPr>
              <a:t>Details</a:t>
            </a:r>
          </a:p>
        </p:txBody>
      </p:sp>
      <p:graphicFrame>
        <p:nvGraphicFramePr>
          <p:cNvPr id="3" name="Table 2"/>
          <p:cNvGraphicFramePr>
            <a:graphicFrameLocks noGrp="1"/>
          </p:cNvGraphicFramePr>
          <p:nvPr/>
        </p:nvGraphicFramePr>
        <p:xfrm>
          <a:off x="403860" y="1322134"/>
          <a:ext cx="4922520" cy="1154366"/>
        </p:xfrm>
        <a:graphic>
          <a:graphicData uri="http://schemas.openxmlformats.org/drawingml/2006/table">
            <a:tbl>
              <a:tblPr firstRow="1" bandRow="1">
                <a:tableStyleId>{16D9F66E-5EB9-4882-86FB-DCBF35E3C3E4}</a:tableStyleId>
              </a:tblPr>
              <a:tblGrid>
                <a:gridCol w="1303020">
                  <a:extLst>
                    <a:ext uri="{9D8B030D-6E8A-4147-A177-3AD203B41FA5}">
                      <a16:colId xmlns:a16="http://schemas.microsoft.com/office/drawing/2014/main" val="20000"/>
                    </a:ext>
                  </a:extLst>
                </a:gridCol>
                <a:gridCol w="3619500">
                  <a:extLst>
                    <a:ext uri="{9D8B030D-6E8A-4147-A177-3AD203B41FA5}">
                      <a16:colId xmlns:a16="http://schemas.microsoft.com/office/drawing/2014/main" val="20001"/>
                    </a:ext>
                  </a:extLst>
                </a:gridCol>
              </a:tblGrid>
              <a:tr h="235947">
                <a:tc>
                  <a:txBody>
                    <a:bodyPr/>
                    <a:lstStyle/>
                    <a:p>
                      <a:r>
                        <a:rPr lang="de-CH" sz="1000" dirty="0">
                          <a:latin typeface="Calibri" panose="020F0502020204030204" pitchFamily="34" charset="0"/>
                        </a:rPr>
                        <a:t>Company</a:t>
                      </a:r>
                    </a:p>
                  </a:txBody>
                  <a:tcPr marL="58179" marR="58179" marT="29089" marB="29089"/>
                </a:tc>
                <a:tc>
                  <a:txBody>
                    <a:bodyPr/>
                    <a:lstStyle/>
                    <a:p>
                      <a:endParaRPr lang="de-CH" sz="1000" dirty="0">
                        <a:latin typeface="Calibri" panose="020F0502020204030204" pitchFamily="34" charset="0"/>
                      </a:endParaRPr>
                    </a:p>
                  </a:txBody>
                  <a:tcPr marL="58179" marR="58179" marT="29089" marB="29089"/>
                </a:tc>
                <a:extLst>
                  <a:ext uri="{0D108BD9-81ED-4DB2-BD59-A6C34878D82A}">
                    <a16:rowId xmlns:a16="http://schemas.microsoft.com/office/drawing/2014/main" val="10000"/>
                  </a:ext>
                </a:extLst>
              </a:tr>
              <a:tr h="235947">
                <a:tc>
                  <a:txBody>
                    <a:bodyPr/>
                    <a:lstStyle/>
                    <a:p>
                      <a:r>
                        <a:rPr lang="de-CH" sz="1000" dirty="0">
                          <a:latin typeface="Calibri" panose="020F0502020204030204" pitchFamily="34" charset="0"/>
                        </a:rPr>
                        <a:t>Contact</a:t>
                      </a:r>
                    </a:p>
                  </a:txBody>
                  <a:tcPr marL="58179" marR="58179" marT="29089" marB="29089"/>
                </a:tc>
                <a:tc>
                  <a:txBody>
                    <a:bodyPr/>
                    <a:lstStyle/>
                    <a:p>
                      <a:endParaRPr lang="de-CH" sz="1000" dirty="0">
                        <a:latin typeface="Calibri" panose="020F0502020204030204" pitchFamily="34" charset="0"/>
                      </a:endParaRPr>
                    </a:p>
                  </a:txBody>
                  <a:tcPr marL="58179" marR="58179" marT="29089" marB="29089"/>
                </a:tc>
                <a:extLst>
                  <a:ext uri="{0D108BD9-81ED-4DB2-BD59-A6C34878D82A}">
                    <a16:rowId xmlns:a16="http://schemas.microsoft.com/office/drawing/2014/main" val="10001"/>
                  </a:ext>
                </a:extLst>
              </a:tr>
              <a:tr h="235947">
                <a:tc>
                  <a:txBody>
                    <a:bodyPr/>
                    <a:lstStyle/>
                    <a:p>
                      <a:r>
                        <a:rPr lang="de-CH" sz="1000" dirty="0">
                          <a:latin typeface="Calibri" panose="020F0502020204030204" pitchFamily="34" charset="0"/>
                        </a:rPr>
                        <a:t>Email</a:t>
                      </a:r>
                    </a:p>
                  </a:txBody>
                  <a:tcPr marL="58179" marR="58179" marT="29089" marB="29089"/>
                </a:tc>
                <a:tc>
                  <a:txBody>
                    <a:bodyPr/>
                    <a:lstStyle/>
                    <a:p>
                      <a:endParaRPr lang="de-CH" sz="1000" dirty="0">
                        <a:latin typeface="Calibri" panose="020F0502020204030204" pitchFamily="34" charset="0"/>
                      </a:endParaRPr>
                    </a:p>
                  </a:txBody>
                  <a:tcPr marL="58179" marR="58179" marT="29089" marB="29089"/>
                </a:tc>
                <a:extLst>
                  <a:ext uri="{0D108BD9-81ED-4DB2-BD59-A6C34878D82A}">
                    <a16:rowId xmlns:a16="http://schemas.microsoft.com/office/drawing/2014/main" val="10002"/>
                  </a:ext>
                </a:extLst>
              </a:tr>
              <a:tr h="235947">
                <a:tc>
                  <a:txBody>
                    <a:bodyPr/>
                    <a:lstStyle/>
                    <a:p>
                      <a:r>
                        <a:rPr lang="de-CH" sz="1000" dirty="0">
                          <a:latin typeface="Calibri" panose="020F0502020204030204" pitchFamily="34" charset="0"/>
                        </a:rPr>
                        <a:t>Phone</a:t>
                      </a:r>
                    </a:p>
                  </a:txBody>
                  <a:tcPr marL="58179" marR="58179" marT="29089" marB="29089"/>
                </a:tc>
                <a:tc>
                  <a:txBody>
                    <a:bodyPr/>
                    <a:lstStyle/>
                    <a:p>
                      <a:endParaRPr lang="de-CH" sz="1000" dirty="0">
                        <a:latin typeface="Calibri" panose="020F0502020204030204" pitchFamily="34" charset="0"/>
                      </a:endParaRPr>
                    </a:p>
                  </a:txBody>
                  <a:tcPr marL="58179" marR="58179" marT="29089" marB="29089"/>
                </a:tc>
                <a:extLst>
                  <a:ext uri="{0D108BD9-81ED-4DB2-BD59-A6C34878D82A}">
                    <a16:rowId xmlns:a16="http://schemas.microsoft.com/office/drawing/2014/main" val="10003"/>
                  </a:ext>
                </a:extLst>
              </a:tr>
              <a:tr h="175260">
                <a:tc>
                  <a:txBody>
                    <a:bodyPr/>
                    <a:lstStyle/>
                    <a:p>
                      <a:r>
                        <a:rPr lang="de-CH" sz="1000" dirty="0">
                          <a:latin typeface="Calibri" panose="020F0502020204030204" pitchFamily="34" charset="0"/>
                        </a:rPr>
                        <a:t>Delivery address</a:t>
                      </a:r>
                    </a:p>
                  </a:txBody>
                  <a:tcPr marL="58179" marR="58179" marT="29089" marB="29089"/>
                </a:tc>
                <a:tc>
                  <a:txBody>
                    <a:bodyPr/>
                    <a:lstStyle/>
                    <a:p>
                      <a:endParaRPr lang="de-CH" sz="1000" dirty="0">
                        <a:latin typeface="Calibri" panose="020F0502020204030204" pitchFamily="34" charset="0"/>
                      </a:endParaRPr>
                    </a:p>
                  </a:txBody>
                  <a:tcPr marL="58179" marR="58179" marT="29089" marB="29089"/>
                </a:tc>
                <a:extLst>
                  <a:ext uri="{0D108BD9-81ED-4DB2-BD59-A6C34878D82A}">
                    <a16:rowId xmlns:a16="http://schemas.microsoft.com/office/drawing/2014/main" val="10004"/>
                  </a:ext>
                </a:extLst>
              </a:tr>
            </a:tbl>
          </a:graphicData>
        </a:graphic>
      </p:graphicFrame>
      <p:graphicFrame>
        <p:nvGraphicFramePr>
          <p:cNvPr id="14" name="Table 13"/>
          <p:cNvGraphicFramePr>
            <a:graphicFrameLocks noGrp="1"/>
          </p:cNvGraphicFramePr>
          <p:nvPr>
            <p:extLst>
              <p:ext uri="{D42A27DB-BD31-4B8C-83A1-F6EECF244321}">
                <p14:modId xmlns:p14="http://schemas.microsoft.com/office/powerpoint/2010/main" val="4180119586"/>
              </p:ext>
            </p:extLst>
          </p:nvPr>
        </p:nvGraphicFramePr>
        <p:xfrm>
          <a:off x="396240" y="2735580"/>
          <a:ext cx="8319288" cy="1456930"/>
        </p:xfrm>
        <a:graphic>
          <a:graphicData uri="http://schemas.openxmlformats.org/drawingml/2006/table">
            <a:tbl>
              <a:tblPr firstRow="1" bandRow="1">
                <a:tableStyleId>{16D9F66E-5EB9-4882-86FB-DCBF35E3C3E4}</a:tableStyleId>
              </a:tblPr>
              <a:tblGrid>
                <a:gridCol w="3983508">
                  <a:extLst>
                    <a:ext uri="{9D8B030D-6E8A-4147-A177-3AD203B41FA5}">
                      <a16:colId xmlns:a16="http://schemas.microsoft.com/office/drawing/2014/main" val="20000"/>
                    </a:ext>
                  </a:extLst>
                </a:gridCol>
                <a:gridCol w="4335780">
                  <a:extLst>
                    <a:ext uri="{9D8B030D-6E8A-4147-A177-3AD203B41FA5}">
                      <a16:colId xmlns:a16="http://schemas.microsoft.com/office/drawing/2014/main" val="20001"/>
                    </a:ext>
                  </a:extLst>
                </a:gridCol>
              </a:tblGrid>
              <a:tr h="235947">
                <a:tc>
                  <a:txBody>
                    <a:bodyPr/>
                    <a:lstStyle/>
                    <a:p>
                      <a:pPr marL="0" marR="0" indent="0" algn="l" defTabSz="914400" rtl="0" eaLnBrk="1" fontAlgn="auto" latinLnBrk="0" hangingPunct="1">
                        <a:lnSpc>
                          <a:spcPct val="100000"/>
                        </a:lnSpc>
                        <a:spcBef>
                          <a:spcPts val="0"/>
                        </a:spcBef>
                        <a:spcAft>
                          <a:spcPts val="0"/>
                        </a:spcAft>
                        <a:buClrTx/>
                        <a:buSzTx/>
                        <a:buFontTx/>
                        <a:buNone/>
                        <a:tabLst/>
                        <a:defRPr/>
                      </a:pPr>
                      <a:r>
                        <a:rPr lang="en-GB" sz="1000" b="0" kern="1200" dirty="0">
                          <a:solidFill>
                            <a:schemeClr val="dk1"/>
                          </a:solidFill>
                          <a:latin typeface="Calibri" panose="020F0502020204030204" pitchFamily="34" charset="0"/>
                          <a:ea typeface="+mn-ea"/>
                          <a:cs typeface="+mn-cs"/>
                        </a:rPr>
                        <a:t>At which event/s do you participate?</a:t>
                      </a:r>
                    </a:p>
                  </a:txBody>
                  <a:tcPr marL="58179" marR="58179" marT="29089" marB="29089"/>
                </a:tc>
                <a:tc>
                  <a:txBody>
                    <a:bodyPr/>
                    <a:lstStyle/>
                    <a:p>
                      <a:endParaRPr lang="de-CH" sz="1000" dirty="0">
                        <a:latin typeface="Calibri" panose="020F0502020204030204" pitchFamily="34" charset="0"/>
                      </a:endParaRPr>
                    </a:p>
                  </a:txBody>
                  <a:tcPr marL="58179" marR="58179" marT="29089" marB="29089"/>
                </a:tc>
                <a:extLst>
                  <a:ext uri="{0D108BD9-81ED-4DB2-BD59-A6C34878D82A}">
                    <a16:rowId xmlns:a16="http://schemas.microsoft.com/office/drawing/2014/main" val="10000"/>
                  </a:ext>
                </a:extLst>
              </a:tr>
              <a:tr h="235947">
                <a:tc>
                  <a:txBody>
                    <a:bodyPr/>
                    <a:lstStyle/>
                    <a:p>
                      <a:r>
                        <a:rPr lang="en-GB" sz="1000" dirty="0">
                          <a:latin typeface="Calibri" panose="020F0502020204030204" pitchFamily="34" charset="0"/>
                        </a:rPr>
                        <a:t>Did you already order shirts last year and want the same design?</a:t>
                      </a:r>
                    </a:p>
                    <a:p>
                      <a:r>
                        <a:rPr lang="de-CH" sz="900" dirty="0">
                          <a:latin typeface="Calibri" panose="020F0502020204030204" pitchFamily="34" charset="0"/>
                          <a:sym typeface="Wingdings" panose="05000000000000000000" pitchFamily="2" charset="2"/>
                        </a:rPr>
                        <a:t> </a:t>
                      </a:r>
                      <a:r>
                        <a:rPr lang="en-GB" sz="900" dirty="0">
                          <a:latin typeface="Calibri" panose="020F0502020204030204" pitchFamily="34" charset="0"/>
                        </a:rPr>
                        <a:t>Please specify the model</a:t>
                      </a:r>
                      <a:endParaRPr lang="de-CH" sz="900" dirty="0">
                        <a:latin typeface="Calibri" panose="020F0502020204030204" pitchFamily="34" charset="0"/>
                      </a:endParaRPr>
                    </a:p>
                  </a:txBody>
                  <a:tcPr marL="58179" marR="58179" marT="29089" marB="29089"/>
                </a:tc>
                <a:tc>
                  <a:txBody>
                    <a:bodyPr/>
                    <a:lstStyle/>
                    <a:p>
                      <a:endParaRPr lang="de-CH" sz="1000" dirty="0">
                        <a:latin typeface="Calibri" panose="020F0502020204030204" pitchFamily="34" charset="0"/>
                      </a:endParaRPr>
                    </a:p>
                  </a:txBody>
                  <a:tcPr marL="58179" marR="58179" marT="29089" marB="29089"/>
                </a:tc>
                <a:extLst>
                  <a:ext uri="{0D108BD9-81ED-4DB2-BD59-A6C34878D82A}">
                    <a16:rowId xmlns:a16="http://schemas.microsoft.com/office/drawing/2014/main" val="10001"/>
                  </a:ext>
                </a:extLst>
              </a:tr>
              <a:tr h="235947">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GB" sz="1000" b="0" i="0" u="none" strike="noStrike" kern="1200" cap="none" spc="0" normalizeH="0" baseline="0" noProof="0" dirty="0">
                          <a:ln>
                            <a:noFill/>
                          </a:ln>
                          <a:solidFill>
                            <a:srgbClr val="000000"/>
                          </a:solidFill>
                          <a:effectLst/>
                          <a:uLnTx/>
                          <a:uFillTx/>
                          <a:latin typeface="Calibri" panose="020F0502020204030204" pitchFamily="34" charset="0"/>
                          <a:ea typeface="+mn-ea"/>
                          <a:cs typeface="+mn-cs"/>
                        </a:rPr>
                        <a:t>Only for B2Run: Would you like a delivery to the company or directly to the run?</a:t>
                      </a: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de-CH" sz="900" b="0" i="0" u="none" strike="noStrike" kern="1200" cap="none" spc="0" normalizeH="0" baseline="0" noProof="0" dirty="0">
                          <a:ln>
                            <a:noFill/>
                          </a:ln>
                          <a:solidFill>
                            <a:srgbClr val="000000"/>
                          </a:solidFill>
                          <a:effectLst/>
                          <a:uLnTx/>
                          <a:uFillTx/>
                          <a:latin typeface="Calibri" panose="020F0502020204030204" pitchFamily="34" charset="0"/>
                          <a:ea typeface="+mn-ea"/>
                          <a:cs typeface="+mn-cs"/>
                          <a:sym typeface="Wingdings" panose="05000000000000000000" pitchFamily="2" charset="2"/>
                        </a:rPr>
                        <a:t> </a:t>
                      </a:r>
                      <a:r>
                        <a:rPr kumimoji="0" lang="en-GB" sz="900" b="0" i="0" u="none" strike="noStrike" kern="1200" cap="none" spc="0" normalizeH="0" baseline="0" noProof="0" dirty="0">
                          <a:ln>
                            <a:noFill/>
                          </a:ln>
                          <a:solidFill>
                            <a:srgbClr val="000000"/>
                          </a:solidFill>
                          <a:effectLst/>
                          <a:uLnTx/>
                          <a:uFillTx/>
                          <a:latin typeface="Calibri" panose="020F0502020204030204" pitchFamily="34" charset="0"/>
                          <a:ea typeface="+mn-ea"/>
                          <a:cs typeface="+mn-cs"/>
                        </a:rPr>
                        <a:t>Delivery to the company only possible if ordered 6 weeks before the event</a:t>
                      </a:r>
                    </a:p>
                    <a:p>
                      <a:pPr marL="171450" marR="0" lvl="0" indent="-171450" algn="l" defTabSz="914400" rtl="0" eaLnBrk="1" fontAlgn="auto" latinLnBrk="0" hangingPunct="1">
                        <a:lnSpc>
                          <a:spcPct val="100000"/>
                        </a:lnSpc>
                        <a:spcBef>
                          <a:spcPts val="0"/>
                        </a:spcBef>
                        <a:spcAft>
                          <a:spcPts val="0"/>
                        </a:spcAft>
                        <a:buClrTx/>
                        <a:buSzTx/>
                        <a:buFont typeface="Wingdings" panose="05000000000000000000" pitchFamily="2" charset="2"/>
                        <a:buChar char="à"/>
                        <a:tabLst/>
                        <a:defRPr/>
                      </a:pPr>
                      <a:r>
                        <a:rPr kumimoji="0" lang="en-GB" sz="900" b="0" i="0" u="none" strike="noStrike" kern="1200" cap="none" spc="0" normalizeH="0" baseline="0" noProof="0" dirty="0">
                          <a:ln>
                            <a:noFill/>
                          </a:ln>
                          <a:solidFill>
                            <a:srgbClr val="000000"/>
                          </a:solidFill>
                          <a:effectLst/>
                          <a:uLnTx/>
                          <a:uFillTx/>
                          <a:latin typeface="Calibri" panose="020F0502020204030204" pitchFamily="34" charset="0"/>
                          <a:ea typeface="+mn-ea"/>
                          <a:cs typeface="+mn-cs"/>
                        </a:rPr>
                        <a:t>For delivery in company the shipping costs will be added</a:t>
                      </a:r>
                    </a:p>
                  </a:txBody>
                  <a:tcPr marL="58179" marR="58179" marT="29089" marB="29089"/>
                </a:tc>
                <a:tc>
                  <a:txBody>
                    <a:bodyPr/>
                    <a:lstStyle/>
                    <a:p>
                      <a:endParaRPr lang="de-CH" sz="1000" dirty="0">
                        <a:latin typeface="Calibri" panose="020F0502020204030204" pitchFamily="34" charset="0"/>
                      </a:endParaRPr>
                    </a:p>
                  </a:txBody>
                  <a:tcPr marL="58179" marR="58179" marT="29089" marB="29089"/>
                </a:tc>
                <a:extLst>
                  <a:ext uri="{0D108BD9-81ED-4DB2-BD59-A6C34878D82A}">
                    <a16:rowId xmlns:a16="http://schemas.microsoft.com/office/drawing/2014/main" val="10002"/>
                  </a:ext>
                </a:extLst>
              </a:tr>
              <a:tr h="235947">
                <a:tc>
                  <a:txBody>
                    <a:bodyPr/>
                    <a:lstStyle/>
                    <a:p>
                      <a:r>
                        <a:rPr lang="de-CH" sz="1000" dirty="0">
                          <a:latin typeface="Calibri" panose="020F0502020204030204" pitchFamily="34" charset="0"/>
                        </a:rPr>
                        <a:t>Comments</a:t>
                      </a:r>
                    </a:p>
                  </a:txBody>
                  <a:tcPr marL="58179" marR="58179" marT="29089" marB="29089"/>
                </a:tc>
                <a:tc>
                  <a:txBody>
                    <a:bodyPr/>
                    <a:lstStyle/>
                    <a:p>
                      <a:endParaRPr lang="de-CH" sz="1000" dirty="0">
                        <a:latin typeface="Calibri" panose="020F0502020204030204" pitchFamily="34" charset="0"/>
                      </a:endParaRPr>
                    </a:p>
                  </a:txBody>
                  <a:tcPr marL="58179" marR="58179" marT="29089" marB="29089"/>
                </a:tc>
                <a:extLst>
                  <a:ext uri="{0D108BD9-81ED-4DB2-BD59-A6C34878D82A}">
                    <a16:rowId xmlns:a16="http://schemas.microsoft.com/office/drawing/2014/main" val="10003"/>
                  </a:ext>
                </a:extLst>
              </a:tr>
            </a:tbl>
          </a:graphicData>
        </a:graphic>
      </p:graphicFrame>
    </p:spTree>
    <p:extLst>
      <p:ext uri="{BB962C8B-B14F-4D97-AF65-F5344CB8AC3E}">
        <p14:creationId xmlns:p14="http://schemas.microsoft.com/office/powerpoint/2010/main" val="2216208806"/>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Tree>
    <p:extLst>
      <p:ext uri="{BB962C8B-B14F-4D97-AF65-F5344CB8AC3E}">
        <p14:creationId xmlns:p14="http://schemas.microsoft.com/office/powerpoint/2010/main" val="3070019679"/>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tags/tag1.xml><?xml version="1.0" encoding="utf-8"?>
<p:tagLst xmlns:a="http://schemas.openxmlformats.org/drawingml/2006/main" xmlns:r="http://schemas.openxmlformats.org/officeDocument/2006/relationships" xmlns:p="http://schemas.openxmlformats.org/presentationml/2006/main">
  <p:tag name="THINKCELLPRESENTATIONDONOTDELETE" val="&lt;?xml version=&quot;1.0&quot; encoding=&quot;UTF-16&quot; standalone=&quot;yes&quot;?&gt;&#10;&lt;root&gt;&lt;version val=&quot;14536&quot;/&gt;&lt;partner val=&quot;530&quot;/&gt;&lt;CPresentation id=&quot;1&quot;&gt;&lt;m_defprecNumber idref=&quot;2&quot;/&gt;&lt;m_defprecPercent idref=&quot;3&quot;/&gt;&lt;m_defprecDate idref=&quot;4&quot;/&gt;&lt;m_defprecYear idref=&quot;5&quot;/&gt;&lt;m_defprecQuarter idref=&quot;6&quot;/&gt;&lt;m_defprecMonth idref=&quot;7&quot;/&gt;&lt;m_defprecWeek idref=&quot;8&quot;/&gt;&lt;m_defprecDay idref=&quot;9&quot;/&gt;&lt;/CPresentation&gt;&lt;CDefaultPrec id=&quot;9&quot;&gt;&lt;m_precDefault/&gt;&lt;/CDefaultPrec&gt;&lt;CDefaultPrec id=&quot;8&quot;&gt;&lt;m_precDefault/&gt;&lt;/CDefaultPrec&gt;&lt;CDefaultPrec id=&quot;7&quot;&gt;&lt;m_precDefault/&gt;&lt;/CDefaultPrec&gt;&lt;CDefaultPrec id=&quot;6&quot;&gt;&lt;m_precDefault/&gt;&lt;/CDefaultPrec&gt;&lt;CDefaultPrec id=&quot;5&quot;&gt;&lt;m_precDefault/&gt;&lt;/CDefaultPrec&gt;&lt;CDefaultPrec id=&quot;4&quot;&gt;&lt;m_precDefault/&gt;&lt;/CDefaultPrec&gt;&lt;CDefaultPrec id=&quot;3&quot;&gt;&lt;m_precDefault/&gt;&lt;/CDefaultPrec&gt;&lt;CDefaultPrec id=&quot;2&quot;&gt;&lt;m_precDefault&gt;&lt;m_chDecimalSymbol val=&quot;.&quot;&gt;.&lt;/m_chDecimalSymbol&gt;&lt;m_nGroupingDigits val=&quot;3&quot;/&gt;&lt;m_chGroupingSymbol val=&quot;&amp;apos;&quot;&gt;&amp;apos;&lt;/m_chGroupingSymbol&gt;&lt;/m_precDefault&gt;&lt;/CDefaultPrec&gt;&lt;/root&gt;"/>
  <p:tag name="THINKCELLUNDODONOTDELETE" val="0"/>
</p:tagLst>
</file>

<file path=ppt/tags/tag2.xml><?xml version="1.0" encoding="utf-8"?>
<p:tagLst xmlns:a="http://schemas.openxmlformats.org/drawingml/2006/main" xmlns:r="http://schemas.openxmlformats.org/officeDocument/2006/relationships" xmlns:p="http://schemas.openxmlformats.org/presentationml/2006/main">
  <p:tag name="THINKCELLSHAPEDONOTDELETE" val="thinkcellActiveDocDoNotDelete"/>
</p:tagLst>
</file>

<file path=ppt/tags/tag3.xml><?xml version="1.0" encoding="utf-8"?>
<p:tagLst xmlns:a="http://schemas.openxmlformats.org/drawingml/2006/main" xmlns:r="http://schemas.openxmlformats.org/officeDocument/2006/relationships" xmlns:p="http://schemas.openxmlformats.org/presentationml/2006/main">
  <p:tag name="THINKCELLSHAPEDONOTDELETE" val="thinkcellActiveDocDoNotDelete"/>
</p:tagLst>
</file>

<file path=ppt/tags/tag4.xml><?xml version="1.0" encoding="utf-8"?>
<p:tagLst xmlns:a="http://schemas.openxmlformats.org/drawingml/2006/main" xmlns:r="http://schemas.openxmlformats.org/officeDocument/2006/relationships" xmlns:p="http://schemas.openxmlformats.org/presentationml/2006/main">
  <p:tag name="THINKCELLSHAPEDONOTDELETE" val="thinkcellActiveDocDoNotDelete"/>
</p:tagLst>
</file>

<file path=ppt/tags/tag5.xml><?xml version="1.0" encoding="utf-8"?>
<p:tagLst xmlns:a="http://schemas.openxmlformats.org/drawingml/2006/main" xmlns:r="http://schemas.openxmlformats.org/officeDocument/2006/relationships" xmlns:p="http://schemas.openxmlformats.org/presentationml/2006/main">
  <p:tag name="THINKCELLSHAPEDONOTDELETE" val="thinkcellActiveDocDoNotDelete"/>
</p:tagLst>
</file>

<file path=ppt/tags/tag6.xml><?xml version="1.0" encoding="utf-8"?>
<p:tagLst xmlns:a="http://schemas.openxmlformats.org/drawingml/2006/main" xmlns:r="http://schemas.openxmlformats.org/officeDocument/2006/relationships" xmlns:p="http://schemas.openxmlformats.org/presentationml/2006/main">
  <p:tag name="THINKCELLSHAPEDONOTDELETE" val="thinkcellActiveDocDoNotDelete"/>
</p:tagLst>
</file>

<file path=ppt/tags/tag7.xml><?xml version="1.0" encoding="utf-8"?>
<p:tagLst xmlns:a="http://schemas.openxmlformats.org/drawingml/2006/main" xmlns:r="http://schemas.openxmlformats.org/officeDocument/2006/relationships" xmlns:p="http://schemas.openxmlformats.org/presentationml/2006/main">
  <p:tag name="THINKCELLSHAPEDONOTDELETE" val="thinkcellActiveDocDoNotDelete"/>
</p:tagLst>
</file>

<file path=ppt/tags/tag8.xml><?xml version="1.0" encoding="utf-8"?>
<p:tagLst xmlns:a="http://schemas.openxmlformats.org/drawingml/2006/main" xmlns:r="http://schemas.openxmlformats.org/officeDocument/2006/relationships" xmlns:p="http://schemas.openxmlformats.org/presentationml/2006/main">
  <p:tag name="THINKCELLSHAPEDONOTDELETE" val="thinkcellActiveDocDoNotDelete"/>
</p:tagLst>
</file>

<file path=ppt/theme/theme1.xml><?xml version="1.0" encoding="utf-8"?>
<a:theme xmlns:a="http://schemas.openxmlformats.org/drawingml/2006/main" name="B2Run_GER_PPT-template">
  <a:themeElements>
    <a:clrScheme name="Custom 1">
      <a:dk1>
        <a:srgbClr val="000000"/>
      </a:dk1>
      <a:lt1>
        <a:srgbClr val="FFFFFF"/>
      </a:lt1>
      <a:dk2>
        <a:srgbClr val="E37222"/>
      </a:dk2>
      <a:lt2>
        <a:srgbClr val="DDDDDD"/>
      </a:lt2>
      <a:accent1>
        <a:srgbClr val="DDDDDD"/>
      </a:accent1>
      <a:accent2>
        <a:srgbClr val="DE3831"/>
      </a:accent2>
      <a:accent3>
        <a:srgbClr val="FFB93B"/>
      </a:accent3>
      <a:accent4>
        <a:srgbClr val="6E2585"/>
      </a:accent4>
      <a:accent5>
        <a:srgbClr val="0018A8"/>
      </a:accent5>
      <a:accent6>
        <a:srgbClr val="8A8D8F"/>
      </a:accent6>
      <a:hlink>
        <a:srgbClr val="85714D"/>
      </a:hlink>
      <a:folHlink>
        <a:srgbClr val="E37222"/>
      </a:folHlink>
    </a:clrScheme>
    <a:fontScheme name="B2Run">
      <a:majorFont>
        <a:latin typeface="Foco"/>
        <a:ea typeface=""/>
        <a:cs typeface=""/>
      </a:majorFont>
      <a:minorFont>
        <a:latin typeface="Arial"/>
        <a:ea typeface=""/>
        <a:cs typeface=""/>
      </a:minorFont>
    </a:fontScheme>
    <a:fmtScheme name="Larissa">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bwMode="auto">
        <a:xfrm>
          <a:off x="0" y="0"/>
          <a:ext cx="1" cy="1"/>
        </a:xfrm>
        <a:custGeom>
          <a:avLst/>
          <a:gdLst/>
          <a:ahLst/>
          <a:cxnLst/>
          <a:rect l="0" t="0" r="0" b="0"/>
          <a:pathLst/>
        </a:custGeom>
        <a:solidFill>
          <a:schemeClr val="bg2"/>
        </a:solidFill>
        <a:ln w="9525" cap="flat" cmpd="sng" algn="ctr">
          <a:solidFill>
            <a:schemeClr val="bg2"/>
          </a:solidFill>
          <a:prstDash val="solid"/>
          <a:round/>
          <a:headEnd type="none" w="med" len="med"/>
          <a:tailEnd type="none" w="med" len="med"/>
        </a:ln>
        <a:effectLst/>
      </a:spPr>
      <a:bodyPr vert="horz" wrap="square" lIns="36000" tIns="0" rIns="0" bIns="0" numCol="1" anchor="ctr" anchorCtr="0" compatLnSpc="1">
        <a:prstTxWarp prst="textNoShape">
          <a:avLst/>
        </a:prstTxWarp>
      </a:bodyPr>
      <a:lstStyle>
        <a:defPPr marL="0" marR="0" indent="0" algn="ctr" defTabSz="914400" rtl="0" eaLnBrk="1" fontAlgn="base" latinLnBrk="0" hangingPunct="1">
          <a:lnSpc>
            <a:spcPct val="100000"/>
          </a:lnSpc>
          <a:spcBef>
            <a:spcPct val="0"/>
          </a:spcBef>
          <a:spcAft>
            <a:spcPct val="0"/>
          </a:spcAft>
          <a:buClrTx/>
          <a:buSzTx/>
          <a:buFontTx/>
          <a:buNone/>
          <a:tabLst/>
          <a:defRPr kumimoji="0" lang="en-US" sz="1600" b="0" i="0" u="none" strike="noStrike" cap="none" normalizeH="0" baseline="0" smtClean="0">
            <a:ln>
              <a:noFill/>
            </a:ln>
            <a:solidFill>
              <a:schemeClr val="tx1"/>
            </a:solidFill>
            <a:effectLst/>
            <a:latin typeface="Arial" charset="0"/>
          </a:defRPr>
        </a:defPPr>
      </a:lstStyle>
    </a:spDef>
    <a:lnDef>
      <a:spPr bwMode="auto">
        <a:solidFill>
          <a:schemeClr val="bg2"/>
        </a:solidFill>
        <a:ln w="57150" cap="flat" cmpd="sng" algn="ctr">
          <a:solidFill>
            <a:schemeClr val="tx2"/>
          </a:solidFill>
          <a:prstDash val="solid"/>
          <a:round/>
          <a:headEnd type="none" w="med" len="med"/>
          <a:tailEnd type="none" w="med" len="med"/>
        </a:ln>
        <a:effectLst/>
      </a:spPr>
      <a:bodyPr/>
      <a:lstStyle/>
    </a:lnDef>
    <a:txDef>
      <a:spPr>
        <a:noFill/>
      </a:spPr>
      <a:bodyPr wrap="square" lIns="0" tIns="0" rIns="0" bIns="0" rtlCol="0">
        <a:noAutofit/>
      </a:bodyPr>
      <a:lstStyle>
        <a:defPPr algn="l">
          <a:defRPr sz="1000" dirty="0">
            <a:solidFill>
              <a:schemeClr val="tx2"/>
            </a:solidFill>
          </a:defRPr>
        </a:defPPr>
      </a:lstStyle>
    </a:txDef>
  </a:objectDefaults>
  <a:extraClrSchemeLst>
    <a:extraClrScheme>
      <a:clrScheme name="2_Default Design 1">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clrMap bg1="lt1" tx1="dk1" bg2="lt2" tx2="dk2" accent1="accent1" accent2="accent2" accent3="accent3" accent4="accent4" accent5="accent5" accent6="accent6" hlink="hlink" folHlink="folHlink"/>
    </a:extraClrScheme>
    <a:extraClrScheme>
      <a:clrScheme name="2_Default Design 2">
        <a:dk1>
          <a:srgbClr val="000000"/>
        </a:dk1>
        <a:lt1>
          <a:srgbClr val="FFFFFF"/>
        </a:lt1>
        <a:dk2>
          <a:srgbClr val="000000"/>
        </a:dk2>
        <a:lt2>
          <a:srgbClr val="969696"/>
        </a:lt2>
        <a:accent1>
          <a:srgbClr val="FBDF53"/>
        </a:accent1>
        <a:accent2>
          <a:srgbClr val="FF9966"/>
        </a:accent2>
        <a:accent3>
          <a:srgbClr val="FFFFFF"/>
        </a:accent3>
        <a:accent4>
          <a:srgbClr val="000000"/>
        </a:accent4>
        <a:accent5>
          <a:srgbClr val="FDECB3"/>
        </a:accent5>
        <a:accent6>
          <a:srgbClr val="E78A5C"/>
        </a:accent6>
        <a:hlink>
          <a:srgbClr val="CC3300"/>
        </a:hlink>
        <a:folHlink>
          <a:srgbClr val="996600"/>
        </a:folHlink>
      </a:clrScheme>
      <a:clrMap bg1="lt1" tx1="dk1" bg2="lt2" tx2="dk2" accent1="accent1" accent2="accent2" accent3="accent3" accent4="accent4" accent5="accent5" accent6="accent6" hlink="hlink" folHlink="folHlink"/>
    </a:extraClrScheme>
    <a:extraClrScheme>
      <a:clrScheme name="2_Default Design 3">
        <a:dk1>
          <a:srgbClr val="000000"/>
        </a:dk1>
        <a:lt1>
          <a:srgbClr val="FFFFFF"/>
        </a:lt1>
        <a:dk2>
          <a:srgbClr val="000000"/>
        </a:dk2>
        <a:lt2>
          <a:srgbClr val="808080"/>
        </a:lt2>
        <a:accent1>
          <a:srgbClr val="99CCFF"/>
        </a:accent1>
        <a:accent2>
          <a:srgbClr val="CCCCFF"/>
        </a:accent2>
        <a:accent3>
          <a:srgbClr val="FFFFFF"/>
        </a:accent3>
        <a:accent4>
          <a:srgbClr val="000000"/>
        </a:accent4>
        <a:accent5>
          <a:srgbClr val="CAE2FF"/>
        </a:accent5>
        <a:accent6>
          <a:srgbClr val="B9B9E7"/>
        </a:accent6>
        <a:hlink>
          <a:srgbClr val="3333CC"/>
        </a:hlink>
        <a:folHlink>
          <a:srgbClr val="AF67FF"/>
        </a:folHlink>
      </a:clrScheme>
      <a:clrMap bg1="lt1" tx1="dk1" bg2="lt2" tx2="dk2" accent1="accent1" accent2="accent2" accent3="accent3" accent4="accent4" accent5="accent5" accent6="accent6" hlink="hlink" folHlink="folHlink"/>
    </a:extraClrScheme>
    <a:extraClrScheme>
      <a:clrScheme name="2_Default Design 4">
        <a:dk1>
          <a:srgbClr val="000000"/>
        </a:dk1>
        <a:lt1>
          <a:srgbClr val="DEF6F1"/>
        </a:lt1>
        <a:dk2>
          <a:srgbClr val="000000"/>
        </a:dk2>
        <a:lt2>
          <a:srgbClr val="969696"/>
        </a:lt2>
        <a:accent1>
          <a:srgbClr val="FFFFFF"/>
        </a:accent1>
        <a:accent2>
          <a:srgbClr val="8DC6FF"/>
        </a:accent2>
        <a:accent3>
          <a:srgbClr val="ECFAF7"/>
        </a:accent3>
        <a:accent4>
          <a:srgbClr val="000000"/>
        </a:accent4>
        <a:accent5>
          <a:srgbClr val="FFFFFF"/>
        </a:accent5>
        <a:accent6>
          <a:srgbClr val="7FB3E7"/>
        </a:accent6>
        <a:hlink>
          <a:srgbClr val="0066CC"/>
        </a:hlink>
        <a:folHlink>
          <a:srgbClr val="00A800"/>
        </a:folHlink>
      </a:clrScheme>
      <a:clrMap bg1="lt1" tx1="dk1" bg2="lt2" tx2="dk2" accent1="accent1" accent2="accent2" accent3="accent3" accent4="accent4" accent5="accent5" accent6="accent6" hlink="hlink" folHlink="folHlink"/>
    </a:extraClrScheme>
    <a:extraClrScheme>
      <a:clrScheme name="2_Default Design 5">
        <a:dk1>
          <a:srgbClr val="000000"/>
        </a:dk1>
        <a:lt1>
          <a:srgbClr val="FFFFD9"/>
        </a:lt1>
        <a:dk2>
          <a:srgbClr val="000000"/>
        </a:dk2>
        <a:lt2>
          <a:srgbClr val="777777"/>
        </a:lt2>
        <a:accent1>
          <a:srgbClr val="FFFFF7"/>
        </a:accent1>
        <a:accent2>
          <a:srgbClr val="33CCCC"/>
        </a:accent2>
        <a:accent3>
          <a:srgbClr val="FFFFE9"/>
        </a:accent3>
        <a:accent4>
          <a:srgbClr val="000000"/>
        </a:accent4>
        <a:accent5>
          <a:srgbClr val="FFFFFA"/>
        </a:accent5>
        <a:accent6>
          <a:srgbClr val="2DB9B9"/>
        </a:accent6>
        <a:hlink>
          <a:srgbClr val="FF5050"/>
        </a:hlink>
        <a:folHlink>
          <a:srgbClr val="FF9900"/>
        </a:folHlink>
      </a:clrScheme>
      <a:clrMap bg1="lt1" tx1="dk1" bg2="lt2" tx2="dk2" accent1="accent1" accent2="accent2" accent3="accent3" accent4="accent4" accent5="accent5" accent6="accent6" hlink="hlink" folHlink="folHlink"/>
    </a:extraClrScheme>
    <a:extraClrScheme>
      <a:clrScheme name="2_Default Design 6">
        <a:dk1>
          <a:srgbClr val="005A58"/>
        </a:dk1>
        <a:lt1>
          <a:srgbClr val="FFFFFF"/>
        </a:lt1>
        <a:dk2>
          <a:srgbClr val="008080"/>
        </a:dk2>
        <a:lt2>
          <a:srgbClr val="FFFF99"/>
        </a:lt2>
        <a:accent1>
          <a:srgbClr val="006462"/>
        </a:accent1>
        <a:accent2>
          <a:srgbClr val="6D6FC7"/>
        </a:accent2>
        <a:accent3>
          <a:srgbClr val="AAC0C0"/>
        </a:accent3>
        <a:accent4>
          <a:srgbClr val="DADADA"/>
        </a:accent4>
        <a:accent5>
          <a:srgbClr val="AAB8B7"/>
        </a:accent5>
        <a:accent6>
          <a:srgbClr val="6264B4"/>
        </a:accent6>
        <a:hlink>
          <a:srgbClr val="00FFFF"/>
        </a:hlink>
        <a:folHlink>
          <a:srgbClr val="00FF00"/>
        </a:folHlink>
      </a:clrScheme>
      <a:clrMap bg1="dk2" tx1="lt1" bg2="dk1" tx2="lt2" accent1="accent1" accent2="accent2" accent3="accent3" accent4="accent4" accent5="accent5" accent6="accent6" hlink="hlink" folHlink="folHlink"/>
    </a:extraClrScheme>
    <a:extraClrScheme>
      <a:clrScheme name="2_Default Design 7">
        <a:dk1>
          <a:srgbClr val="5C1F00"/>
        </a:dk1>
        <a:lt1>
          <a:srgbClr val="FFFFFF"/>
        </a:lt1>
        <a:dk2>
          <a:srgbClr val="800000"/>
        </a:dk2>
        <a:lt2>
          <a:srgbClr val="DFD293"/>
        </a:lt2>
        <a:accent1>
          <a:srgbClr val="CC3300"/>
        </a:accent1>
        <a:accent2>
          <a:srgbClr val="BE7960"/>
        </a:accent2>
        <a:accent3>
          <a:srgbClr val="C0AAAA"/>
        </a:accent3>
        <a:accent4>
          <a:srgbClr val="DADADA"/>
        </a:accent4>
        <a:accent5>
          <a:srgbClr val="E2ADAA"/>
        </a:accent5>
        <a:accent6>
          <a:srgbClr val="AC6D56"/>
        </a:accent6>
        <a:hlink>
          <a:srgbClr val="FFFF99"/>
        </a:hlink>
        <a:folHlink>
          <a:srgbClr val="D3A219"/>
        </a:folHlink>
      </a:clrScheme>
      <a:clrMap bg1="dk2" tx1="lt1" bg2="dk1" tx2="lt2" accent1="accent1" accent2="accent2" accent3="accent3" accent4="accent4" accent5="accent5" accent6="accent6" hlink="hlink" folHlink="folHlink"/>
    </a:extraClrScheme>
    <a:extraClrScheme>
      <a:clrScheme name="2_Default Design 8">
        <a:dk1>
          <a:srgbClr val="003366"/>
        </a:dk1>
        <a:lt1>
          <a:srgbClr val="FFFFFF"/>
        </a:lt1>
        <a:dk2>
          <a:srgbClr val="000099"/>
        </a:dk2>
        <a:lt2>
          <a:srgbClr val="CCFFFF"/>
        </a:lt2>
        <a:accent1>
          <a:srgbClr val="3366CC"/>
        </a:accent1>
        <a:accent2>
          <a:srgbClr val="00B000"/>
        </a:accent2>
        <a:accent3>
          <a:srgbClr val="AAAACA"/>
        </a:accent3>
        <a:accent4>
          <a:srgbClr val="DADADA"/>
        </a:accent4>
        <a:accent5>
          <a:srgbClr val="ADB8E2"/>
        </a:accent5>
        <a:accent6>
          <a:srgbClr val="009F00"/>
        </a:accent6>
        <a:hlink>
          <a:srgbClr val="66CCFF"/>
        </a:hlink>
        <a:folHlink>
          <a:srgbClr val="FFE701"/>
        </a:folHlink>
      </a:clrScheme>
      <a:clrMap bg1="dk2" tx1="lt1" bg2="dk1" tx2="lt2" accent1="accent1" accent2="accent2" accent3="accent3" accent4="accent4" accent5="accent5" accent6="accent6" hlink="hlink" folHlink="folHlink"/>
    </a:extraClrScheme>
    <a:extraClrScheme>
      <a:clrScheme name="2_Default Design 9">
        <a:dk1>
          <a:srgbClr val="336699"/>
        </a:dk1>
        <a:lt1>
          <a:srgbClr val="FFFFFF"/>
        </a:lt1>
        <a:dk2>
          <a:srgbClr val="000000"/>
        </a:dk2>
        <a:lt2>
          <a:srgbClr val="E3EBF1"/>
        </a:lt2>
        <a:accent1>
          <a:srgbClr val="003399"/>
        </a:accent1>
        <a:accent2>
          <a:srgbClr val="468A4B"/>
        </a:accent2>
        <a:accent3>
          <a:srgbClr val="AAAAAA"/>
        </a:accent3>
        <a:accent4>
          <a:srgbClr val="DADADA"/>
        </a:accent4>
        <a:accent5>
          <a:srgbClr val="AAADCA"/>
        </a:accent5>
        <a:accent6>
          <a:srgbClr val="3F7D43"/>
        </a:accent6>
        <a:hlink>
          <a:srgbClr val="66CCFF"/>
        </a:hlink>
        <a:folHlink>
          <a:srgbClr val="F0E500"/>
        </a:folHlink>
      </a:clrScheme>
      <a:clrMap bg1="dk2" tx1="lt1" bg2="dk1" tx2="lt2" accent1="accent1" accent2="accent2" accent3="accent3" accent4="accent4" accent5="accent5" accent6="accent6" hlink="hlink" folHlink="folHlink"/>
    </a:extraClrScheme>
    <a:extraClrScheme>
      <a:clrScheme name="2_Default Design 10">
        <a:dk1>
          <a:srgbClr val="777777"/>
        </a:dk1>
        <a:lt1>
          <a:srgbClr val="FFFFFF"/>
        </a:lt1>
        <a:dk2>
          <a:srgbClr val="686B5D"/>
        </a:dk2>
        <a:lt2>
          <a:srgbClr val="D1D1CB"/>
        </a:lt2>
        <a:accent1>
          <a:srgbClr val="909082"/>
        </a:accent1>
        <a:accent2>
          <a:srgbClr val="809EA8"/>
        </a:accent2>
        <a:accent3>
          <a:srgbClr val="B9BAB6"/>
        </a:accent3>
        <a:accent4>
          <a:srgbClr val="DADADA"/>
        </a:accent4>
        <a:accent5>
          <a:srgbClr val="C6C6C1"/>
        </a:accent5>
        <a:accent6>
          <a:srgbClr val="738F98"/>
        </a:accent6>
        <a:hlink>
          <a:srgbClr val="FFCC66"/>
        </a:hlink>
        <a:folHlink>
          <a:srgbClr val="E9DCB9"/>
        </a:folHlink>
      </a:clrScheme>
      <a:clrMap bg1="dk2" tx1="lt1" bg2="dk1" tx2="lt2" accent1="accent1" accent2="accent2" accent3="accent3" accent4="accent4" accent5="accent5" accent6="accent6" hlink="hlink" folHlink="folHlink"/>
    </a:extraClrScheme>
    <a:extraClrScheme>
      <a:clrScheme name="2_Default Design 11">
        <a:dk1>
          <a:srgbClr val="3E3E5C"/>
        </a:dk1>
        <a:lt1>
          <a:srgbClr val="FFFFFF"/>
        </a:lt1>
        <a:dk2>
          <a:srgbClr val="666699"/>
        </a:dk2>
        <a:lt2>
          <a:srgbClr val="FFFFFF"/>
        </a:lt2>
        <a:accent1>
          <a:srgbClr val="60597B"/>
        </a:accent1>
        <a:accent2>
          <a:srgbClr val="6666FF"/>
        </a:accent2>
        <a:accent3>
          <a:srgbClr val="B8B8CA"/>
        </a:accent3>
        <a:accent4>
          <a:srgbClr val="DADADA"/>
        </a:accent4>
        <a:accent5>
          <a:srgbClr val="B6B5BF"/>
        </a:accent5>
        <a:accent6>
          <a:srgbClr val="5C5CE7"/>
        </a:accent6>
        <a:hlink>
          <a:srgbClr val="99CCFF"/>
        </a:hlink>
        <a:folHlink>
          <a:srgbClr val="FFFF99"/>
        </a:folHlink>
      </a:clrScheme>
      <a:clrMap bg1="dk2" tx1="lt1" bg2="dk1" tx2="lt2" accent1="accent1" accent2="accent2" accent3="accent3" accent4="accent4" accent5="accent5" accent6="accent6" hlink="hlink" folHlink="folHlink"/>
    </a:extraClrScheme>
    <a:extraClrScheme>
      <a:clrScheme name="2_Default Design 12">
        <a:dk1>
          <a:srgbClr val="2D2015"/>
        </a:dk1>
        <a:lt1>
          <a:srgbClr val="FFFFFF"/>
        </a:lt1>
        <a:dk2>
          <a:srgbClr val="523E26"/>
        </a:dk2>
        <a:lt2>
          <a:srgbClr val="DFC08D"/>
        </a:lt2>
        <a:accent1>
          <a:srgbClr val="8C7B70"/>
        </a:accent1>
        <a:accent2>
          <a:srgbClr val="8F5F2F"/>
        </a:accent2>
        <a:accent3>
          <a:srgbClr val="B3AFAC"/>
        </a:accent3>
        <a:accent4>
          <a:srgbClr val="DADADA"/>
        </a:accent4>
        <a:accent5>
          <a:srgbClr val="C5BFBB"/>
        </a:accent5>
        <a:accent6>
          <a:srgbClr val="81552A"/>
        </a:accent6>
        <a:hlink>
          <a:srgbClr val="CCB400"/>
        </a:hlink>
        <a:folHlink>
          <a:srgbClr val="8C9EA0"/>
        </a:folHlink>
      </a:clrScheme>
      <a:clrMap bg1="dk2" tx1="lt1" bg2="dk1" tx2="lt2" accent1="accent1" accent2="accent2" accent3="accent3" accent4="accent4" accent5="accent5" accent6="accent6" hlink="hlink" folHlink="folHlink"/>
    </a:extraClrScheme>
    <a:extraClrScheme>
      <a:clrScheme name="2_Default Design 13">
        <a:dk1>
          <a:srgbClr val="000000"/>
        </a:dk1>
        <a:lt1>
          <a:srgbClr val="FFFFFF"/>
        </a:lt1>
        <a:dk2>
          <a:srgbClr val="00205B"/>
        </a:dk2>
        <a:lt2>
          <a:srgbClr val="23A4E6"/>
        </a:lt2>
        <a:accent1>
          <a:srgbClr val="264174"/>
        </a:accent1>
        <a:accent2>
          <a:srgbClr val="4C638C"/>
        </a:accent2>
        <a:accent3>
          <a:srgbClr val="FFFFFF"/>
        </a:accent3>
        <a:accent4>
          <a:srgbClr val="000000"/>
        </a:accent4>
        <a:accent5>
          <a:srgbClr val="ACB0BC"/>
        </a:accent5>
        <a:accent6>
          <a:srgbClr val="44597E"/>
        </a:accent6>
        <a:hlink>
          <a:srgbClr val="7384A5"/>
        </a:hlink>
        <a:folHlink>
          <a:srgbClr val="99A6BD"/>
        </a:folHlink>
      </a:clrScheme>
      <a:clrMap bg1="lt1" tx1="dk1" bg2="lt2" tx2="dk2" accent1="accent1" accent2="accent2" accent3="accent3" accent4="accent4" accent5="accent5" accent6="accent6" hlink="hlink" folHlink="folHlink"/>
    </a:extraClrScheme>
    <a:extraClrScheme>
      <a:clrScheme name="2_Default Design 14">
        <a:dk1>
          <a:srgbClr val="000000"/>
        </a:dk1>
        <a:lt1>
          <a:srgbClr val="FFFFFF"/>
        </a:lt1>
        <a:dk2>
          <a:srgbClr val="00205B"/>
        </a:dk2>
        <a:lt2>
          <a:srgbClr val="264174"/>
        </a:lt2>
        <a:accent1>
          <a:srgbClr val="23A4E6"/>
        </a:accent1>
        <a:accent2>
          <a:srgbClr val="4C638C"/>
        </a:accent2>
        <a:accent3>
          <a:srgbClr val="FFFFFF"/>
        </a:accent3>
        <a:accent4>
          <a:srgbClr val="000000"/>
        </a:accent4>
        <a:accent5>
          <a:srgbClr val="ACCFF0"/>
        </a:accent5>
        <a:accent6>
          <a:srgbClr val="44597E"/>
        </a:accent6>
        <a:hlink>
          <a:srgbClr val="7384A5"/>
        </a:hlink>
        <a:folHlink>
          <a:srgbClr val="99A6BD"/>
        </a:folHlink>
      </a:clrScheme>
      <a:clrMap bg1="lt1" tx1="dk1" bg2="lt2" tx2="dk2" accent1="accent1" accent2="accent2" accent3="accent3" accent4="accent4" accent5="accent5" accent6="accent6" hlink="hlink" folHlink="folHlink"/>
    </a:extraClrScheme>
    <a:extraClrScheme>
      <a:clrScheme name="2_Default Design 15">
        <a:dk1>
          <a:srgbClr val="000000"/>
        </a:dk1>
        <a:lt1>
          <a:srgbClr val="FFFFFF"/>
        </a:lt1>
        <a:dk2>
          <a:srgbClr val="00205B"/>
        </a:dk2>
        <a:lt2>
          <a:srgbClr val="264174"/>
        </a:lt2>
        <a:accent1>
          <a:srgbClr val="99A6BD"/>
        </a:accent1>
        <a:accent2>
          <a:srgbClr val="7384A5"/>
        </a:accent2>
        <a:accent3>
          <a:srgbClr val="FFFFFF"/>
        </a:accent3>
        <a:accent4>
          <a:srgbClr val="000000"/>
        </a:accent4>
        <a:accent5>
          <a:srgbClr val="CAD0DB"/>
        </a:accent5>
        <a:accent6>
          <a:srgbClr val="687795"/>
        </a:accent6>
        <a:hlink>
          <a:srgbClr val="4C638C"/>
        </a:hlink>
        <a:folHlink>
          <a:srgbClr val="00205B"/>
        </a:folHlink>
      </a:clrScheme>
      <a:clrMap bg1="lt1" tx1="dk1" bg2="lt2" tx2="dk2" accent1="accent1" accent2="accent2" accent3="accent3" accent4="accent4" accent5="accent5" accent6="accent6" hlink="hlink" folHlink="folHlink"/>
    </a:extraClrScheme>
    <a:extraClrScheme>
      <a:clrScheme name="2_Default Design 16">
        <a:dk1>
          <a:srgbClr val="000000"/>
        </a:dk1>
        <a:lt1>
          <a:srgbClr val="FFFFFF"/>
        </a:lt1>
        <a:dk2>
          <a:srgbClr val="00205B"/>
        </a:dk2>
        <a:lt2>
          <a:srgbClr val="264174"/>
        </a:lt2>
        <a:accent1>
          <a:srgbClr val="99A6BD"/>
        </a:accent1>
        <a:accent2>
          <a:srgbClr val="7384A5"/>
        </a:accent2>
        <a:accent3>
          <a:srgbClr val="FFFFFF"/>
        </a:accent3>
        <a:accent4>
          <a:srgbClr val="000000"/>
        </a:accent4>
        <a:accent5>
          <a:srgbClr val="CAD0DB"/>
        </a:accent5>
        <a:accent6>
          <a:srgbClr val="687795"/>
        </a:accent6>
        <a:hlink>
          <a:srgbClr val="4C638C"/>
        </a:hlink>
        <a:folHlink>
          <a:srgbClr val="264174"/>
        </a:folHlink>
      </a:clrScheme>
      <a:clrMap bg1="lt1" tx1="dk1" bg2="lt2" tx2="dk2" accent1="accent1" accent2="accent2" accent3="accent3" accent4="accent4" accent5="accent5" accent6="accent6" hlink="hlink" folHlink="folHlink"/>
    </a:extraClrScheme>
  </a:extraClrSchemeLst>
</a:theme>
</file>

<file path=ppt/theme/theme2.xml><?xml version="1.0" encoding="utf-8"?>
<a:theme xmlns:a="http://schemas.openxmlformats.org/drawingml/2006/main" name="2_Infront_PPT_Content">
  <a:themeElements>
    <a:clrScheme name="B2Run">
      <a:dk1>
        <a:srgbClr val="000000"/>
      </a:dk1>
      <a:lt1>
        <a:srgbClr val="FFFFFF"/>
      </a:lt1>
      <a:dk2>
        <a:srgbClr val="E37222"/>
      </a:dk2>
      <a:lt2>
        <a:srgbClr val="DDDDDD"/>
      </a:lt2>
      <a:accent1>
        <a:srgbClr val="DDDDDD"/>
      </a:accent1>
      <a:accent2>
        <a:srgbClr val="DE3831"/>
      </a:accent2>
      <a:accent3>
        <a:srgbClr val="EAAB50"/>
      </a:accent3>
      <a:accent4>
        <a:srgbClr val="6E2585"/>
      </a:accent4>
      <a:accent5>
        <a:srgbClr val="0018A8"/>
      </a:accent5>
      <a:accent6>
        <a:srgbClr val="8A8D8F"/>
      </a:accent6>
      <a:hlink>
        <a:srgbClr val="85714D"/>
      </a:hlink>
      <a:folHlink>
        <a:srgbClr val="E37222"/>
      </a:folHlink>
    </a:clrScheme>
    <a:fontScheme name="B2Run">
      <a:majorFont>
        <a:latin typeface="Foco"/>
        <a:ea typeface=""/>
        <a:cs typeface=""/>
      </a:majorFont>
      <a:minorFont>
        <a:latin typeface="Arial"/>
        <a:ea typeface=""/>
        <a:cs typeface=""/>
      </a:minorFont>
    </a:fontScheme>
    <a:fmtScheme name="Larissa">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bwMode="blackWhite">
        <a:solidFill>
          <a:srgbClr val="00A7E2"/>
        </a:solidFill>
        <a:ln>
          <a:noFill/>
        </a:ln>
        <a:effectLst>
          <a:outerShdw blurRad="114300" dist="38100" dir="4200000" algn="ctr" rotWithShape="0">
            <a:schemeClr val="accent4">
              <a:lumMod val="75000"/>
            </a:schemeClr>
          </a:outerShdw>
        </a:effectLst>
      </a:spPr>
      <a:bodyPr rtlCol="0" anchor="ctr"/>
      <a:lstStyle>
        <a:defPPr algn="l">
          <a:defRPr sz="1000" dirty="0">
            <a:solidFill>
              <a:schemeClr val="bg1"/>
            </a:solidFill>
          </a:defRPr>
        </a:defPPr>
      </a:lstStyle>
    </a:spDef>
    <a:lnDef>
      <a:spPr bwMode="auto">
        <a:solidFill>
          <a:schemeClr val="bg2"/>
        </a:solidFill>
        <a:ln w="57150" cap="flat" cmpd="sng" algn="ctr">
          <a:solidFill>
            <a:schemeClr val="tx2"/>
          </a:solidFill>
          <a:prstDash val="solid"/>
          <a:round/>
          <a:headEnd type="none" w="med" len="med"/>
          <a:tailEnd type="none" w="med" len="med"/>
        </a:ln>
        <a:effectLst/>
      </a:spPr>
      <a:bodyPr/>
      <a:lstStyle/>
    </a:lnDef>
    <a:txDef>
      <a:spPr>
        <a:noFill/>
      </a:spPr>
      <a:bodyPr wrap="square" lIns="0" tIns="0" rIns="0" bIns="0" rtlCol="0">
        <a:noAutofit/>
      </a:bodyPr>
      <a:lstStyle>
        <a:defPPr algn="l">
          <a:defRPr sz="1000" dirty="0">
            <a:solidFill>
              <a:schemeClr val="tx2"/>
            </a:solidFill>
          </a:defRPr>
        </a:defPPr>
      </a:lstStyle>
    </a:txDef>
  </a:objectDefaults>
  <a:extraClrSchemeLst>
    <a:extraClrScheme>
      <a:clrScheme name="2_Default Design 1">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clrMap bg1="lt1" tx1="dk1" bg2="lt2" tx2="dk2" accent1="accent1" accent2="accent2" accent3="accent3" accent4="accent4" accent5="accent5" accent6="accent6" hlink="hlink" folHlink="folHlink"/>
    </a:extraClrScheme>
    <a:extraClrScheme>
      <a:clrScheme name="2_Default Design 2">
        <a:dk1>
          <a:srgbClr val="000000"/>
        </a:dk1>
        <a:lt1>
          <a:srgbClr val="FFFFFF"/>
        </a:lt1>
        <a:dk2>
          <a:srgbClr val="000000"/>
        </a:dk2>
        <a:lt2>
          <a:srgbClr val="969696"/>
        </a:lt2>
        <a:accent1>
          <a:srgbClr val="FBDF53"/>
        </a:accent1>
        <a:accent2>
          <a:srgbClr val="FF9966"/>
        </a:accent2>
        <a:accent3>
          <a:srgbClr val="FFFFFF"/>
        </a:accent3>
        <a:accent4>
          <a:srgbClr val="000000"/>
        </a:accent4>
        <a:accent5>
          <a:srgbClr val="FDECB3"/>
        </a:accent5>
        <a:accent6>
          <a:srgbClr val="E78A5C"/>
        </a:accent6>
        <a:hlink>
          <a:srgbClr val="CC3300"/>
        </a:hlink>
        <a:folHlink>
          <a:srgbClr val="996600"/>
        </a:folHlink>
      </a:clrScheme>
      <a:clrMap bg1="lt1" tx1="dk1" bg2="lt2" tx2="dk2" accent1="accent1" accent2="accent2" accent3="accent3" accent4="accent4" accent5="accent5" accent6="accent6" hlink="hlink" folHlink="folHlink"/>
    </a:extraClrScheme>
    <a:extraClrScheme>
      <a:clrScheme name="2_Default Design 3">
        <a:dk1>
          <a:srgbClr val="000000"/>
        </a:dk1>
        <a:lt1>
          <a:srgbClr val="FFFFFF"/>
        </a:lt1>
        <a:dk2>
          <a:srgbClr val="000000"/>
        </a:dk2>
        <a:lt2>
          <a:srgbClr val="808080"/>
        </a:lt2>
        <a:accent1>
          <a:srgbClr val="99CCFF"/>
        </a:accent1>
        <a:accent2>
          <a:srgbClr val="CCCCFF"/>
        </a:accent2>
        <a:accent3>
          <a:srgbClr val="FFFFFF"/>
        </a:accent3>
        <a:accent4>
          <a:srgbClr val="000000"/>
        </a:accent4>
        <a:accent5>
          <a:srgbClr val="CAE2FF"/>
        </a:accent5>
        <a:accent6>
          <a:srgbClr val="B9B9E7"/>
        </a:accent6>
        <a:hlink>
          <a:srgbClr val="3333CC"/>
        </a:hlink>
        <a:folHlink>
          <a:srgbClr val="AF67FF"/>
        </a:folHlink>
      </a:clrScheme>
      <a:clrMap bg1="lt1" tx1="dk1" bg2="lt2" tx2="dk2" accent1="accent1" accent2="accent2" accent3="accent3" accent4="accent4" accent5="accent5" accent6="accent6" hlink="hlink" folHlink="folHlink"/>
    </a:extraClrScheme>
    <a:extraClrScheme>
      <a:clrScheme name="2_Default Design 4">
        <a:dk1>
          <a:srgbClr val="000000"/>
        </a:dk1>
        <a:lt1>
          <a:srgbClr val="DEF6F1"/>
        </a:lt1>
        <a:dk2>
          <a:srgbClr val="000000"/>
        </a:dk2>
        <a:lt2>
          <a:srgbClr val="969696"/>
        </a:lt2>
        <a:accent1>
          <a:srgbClr val="FFFFFF"/>
        </a:accent1>
        <a:accent2>
          <a:srgbClr val="8DC6FF"/>
        </a:accent2>
        <a:accent3>
          <a:srgbClr val="ECFAF7"/>
        </a:accent3>
        <a:accent4>
          <a:srgbClr val="000000"/>
        </a:accent4>
        <a:accent5>
          <a:srgbClr val="FFFFFF"/>
        </a:accent5>
        <a:accent6>
          <a:srgbClr val="7FB3E7"/>
        </a:accent6>
        <a:hlink>
          <a:srgbClr val="0066CC"/>
        </a:hlink>
        <a:folHlink>
          <a:srgbClr val="00A800"/>
        </a:folHlink>
      </a:clrScheme>
      <a:clrMap bg1="lt1" tx1="dk1" bg2="lt2" tx2="dk2" accent1="accent1" accent2="accent2" accent3="accent3" accent4="accent4" accent5="accent5" accent6="accent6" hlink="hlink" folHlink="folHlink"/>
    </a:extraClrScheme>
    <a:extraClrScheme>
      <a:clrScheme name="2_Default Design 5">
        <a:dk1>
          <a:srgbClr val="000000"/>
        </a:dk1>
        <a:lt1>
          <a:srgbClr val="FFFFD9"/>
        </a:lt1>
        <a:dk2>
          <a:srgbClr val="000000"/>
        </a:dk2>
        <a:lt2>
          <a:srgbClr val="777777"/>
        </a:lt2>
        <a:accent1>
          <a:srgbClr val="FFFFF7"/>
        </a:accent1>
        <a:accent2>
          <a:srgbClr val="33CCCC"/>
        </a:accent2>
        <a:accent3>
          <a:srgbClr val="FFFFE9"/>
        </a:accent3>
        <a:accent4>
          <a:srgbClr val="000000"/>
        </a:accent4>
        <a:accent5>
          <a:srgbClr val="FFFFFA"/>
        </a:accent5>
        <a:accent6>
          <a:srgbClr val="2DB9B9"/>
        </a:accent6>
        <a:hlink>
          <a:srgbClr val="FF5050"/>
        </a:hlink>
        <a:folHlink>
          <a:srgbClr val="FF9900"/>
        </a:folHlink>
      </a:clrScheme>
      <a:clrMap bg1="lt1" tx1="dk1" bg2="lt2" tx2="dk2" accent1="accent1" accent2="accent2" accent3="accent3" accent4="accent4" accent5="accent5" accent6="accent6" hlink="hlink" folHlink="folHlink"/>
    </a:extraClrScheme>
    <a:extraClrScheme>
      <a:clrScheme name="2_Default Design 6">
        <a:dk1>
          <a:srgbClr val="005A58"/>
        </a:dk1>
        <a:lt1>
          <a:srgbClr val="FFFFFF"/>
        </a:lt1>
        <a:dk2>
          <a:srgbClr val="008080"/>
        </a:dk2>
        <a:lt2>
          <a:srgbClr val="FFFF99"/>
        </a:lt2>
        <a:accent1>
          <a:srgbClr val="006462"/>
        </a:accent1>
        <a:accent2>
          <a:srgbClr val="6D6FC7"/>
        </a:accent2>
        <a:accent3>
          <a:srgbClr val="AAC0C0"/>
        </a:accent3>
        <a:accent4>
          <a:srgbClr val="DADADA"/>
        </a:accent4>
        <a:accent5>
          <a:srgbClr val="AAB8B7"/>
        </a:accent5>
        <a:accent6>
          <a:srgbClr val="6264B4"/>
        </a:accent6>
        <a:hlink>
          <a:srgbClr val="00FFFF"/>
        </a:hlink>
        <a:folHlink>
          <a:srgbClr val="00FF00"/>
        </a:folHlink>
      </a:clrScheme>
      <a:clrMap bg1="dk2" tx1="lt1" bg2="dk1" tx2="lt2" accent1="accent1" accent2="accent2" accent3="accent3" accent4="accent4" accent5="accent5" accent6="accent6" hlink="hlink" folHlink="folHlink"/>
    </a:extraClrScheme>
    <a:extraClrScheme>
      <a:clrScheme name="2_Default Design 7">
        <a:dk1>
          <a:srgbClr val="5C1F00"/>
        </a:dk1>
        <a:lt1>
          <a:srgbClr val="FFFFFF"/>
        </a:lt1>
        <a:dk2>
          <a:srgbClr val="800000"/>
        </a:dk2>
        <a:lt2>
          <a:srgbClr val="DFD293"/>
        </a:lt2>
        <a:accent1>
          <a:srgbClr val="CC3300"/>
        </a:accent1>
        <a:accent2>
          <a:srgbClr val="BE7960"/>
        </a:accent2>
        <a:accent3>
          <a:srgbClr val="C0AAAA"/>
        </a:accent3>
        <a:accent4>
          <a:srgbClr val="DADADA"/>
        </a:accent4>
        <a:accent5>
          <a:srgbClr val="E2ADAA"/>
        </a:accent5>
        <a:accent6>
          <a:srgbClr val="AC6D56"/>
        </a:accent6>
        <a:hlink>
          <a:srgbClr val="FFFF99"/>
        </a:hlink>
        <a:folHlink>
          <a:srgbClr val="D3A219"/>
        </a:folHlink>
      </a:clrScheme>
      <a:clrMap bg1="dk2" tx1="lt1" bg2="dk1" tx2="lt2" accent1="accent1" accent2="accent2" accent3="accent3" accent4="accent4" accent5="accent5" accent6="accent6" hlink="hlink" folHlink="folHlink"/>
    </a:extraClrScheme>
    <a:extraClrScheme>
      <a:clrScheme name="2_Default Design 8">
        <a:dk1>
          <a:srgbClr val="003366"/>
        </a:dk1>
        <a:lt1>
          <a:srgbClr val="FFFFFF"/>
        </a:lt1>
        <a:dk2>
          <a:srgbClr val="000099"/>
        </a:dk2>
        <a:lt2>
          <a:srgbClr val="CCFFFF"/>
        </a:lt2>
        <a:accent1>
          <a:srgbClr val="3366CC"/>
        </a:accent1>
        <a:accent2>
          <a:srgbClr val="00B000"/>
        </a:accent2>
        <a:accent3>
          <a:srgbClr val="AAAACA"/>
        </a:accent3>
        <a:accent4>
          <a:srgbClr val="DADADA"/>
        </a:accent4>
        <a:accent5>
          <a:srgbClr val="ADB8E2"/>
        </a:accent5>
        <a:accent6>
          <a:srgbClr val="009F00"/>
        </a:accent6>
        <a:hlink>
          <a:srgbClr val="66CCFF"/>
        </a:hlink>
        <a:folHlink>
          <a:srgbClr val="FFE701"/>
        </a:folHlink>
      </a:clrScheme>
      <a:clrMap bg1="dk2" tx1="lt1" bg2="dk1" tx2="lt2" accent1="accent1" accent2="accent2" accent3="accent3" accent4="accent4" accent5="accent5" accent6="accent6" hlink="hlink" folHlink="folHlink"/>
    </a:extraClrScheme>
    <a:extraClrScheme>
      <a:clrScheme name="2_Default Design 9">
        <a:dk1>
          <a:srgbClr val="336699"/>
        </a:dk1>
        <a:lt1>
          <a:srgbClr val="FFFFFF"/>
        </a:lt1>
        <a:dk2>
          <a:srgbClr val="000000"/>
        </a:dk2>
        <a:lt2>
          <a:srgbClr val="E3EBF1"/>
        </a:lt2>
        <a:accent1>
          <a:srgbClr val="003399"/>
        </a:accent1>
        <a:accent2>
          <a:srgbClr val="468A4B"/>
        </a:accent2>
        <a:accent3>
          <a:srgbClr val="AAAAAA"/>
        </a:accent3>
        <a:accent4>
          <a:srgbClr val="DADADA"/>
        </a:accent4>
        <a:accent5>
          <a:srgbClr val="AAADCA"/>
        </a:accent5>
        <a:accent6>
          <a:srgbClr val="3F7D43"/>
        </a:accent6>
        <a:hlink>
          <a:srgbClr val="66CCFF"/>
        </a:hlink>
        <a:folHlink>
          <a:srgbClr val="F0E500"/>
        </a:folHlink>
      </a:clrScheme>
      <a:clrMap bg1="dk2" tx1="lt1" bg2="dk1" tx2="lt2" accent1="accent1" accent2="accent2" accent3="accent3" accent4="accent4" accent5="accent5" accent6="accent6" hlink="hlink" folHlink="folHlink"/>
    </a:extraClrScheme>
    <a:extraClrScheme>
      <a:clrScheme name="2_Default Design 10">
        <a:dk1>
          <a:srgbClr val="777777"/>
        </a:dk1>
        <a:lt1>
          <a:srgbClr val="FFFFFF"/>
        </a:lt1>
        <a:dk2>
          <a:srgbClr val="686B5D"/>
        </a:dk2>
        <a:lt2>
          <a:srgbClr val="D1D1CB"/>
        </a:lt2>
        <a:accent1>
          <a:srgbClr val="909082"/>
        </a:accent1>
        <a:accent2>
          <a:srgbClr val="809EA8"/>
        </a:accent2>
        <a:accent3>
          <a:srgbClr val="B9BAB6"/>
        </a:accent3>
        <a:accent4>
          <a:srgbClr val="DADADA"/>
        </a:accent4>
        <a:accent5>
          <a:srgbClr val="C6C6C1"/>
        </a:accent5>
        <a:accent6>
          <a:srgbClr val="738F98"/>
        </a:accent6>
        <a:hlink>
          <a:srgbClr val="FFCC66"/>
        </a:hlink>
        <a:folHlink>
          <a:srgbClr val="E9DCB9"/>
        </a:folHlink>
      </a:clrScheme>
      <a:clrMap bg1="dk2" tx1="lt1" bg2="dk1" tx2="lt2" accent1="accent1" accent2="accent2" accent3="accent3" accent4="accent4" accent5="accent5" accent6="accent6" hlink="hlink" folHlink="folHlink"/>
    </a:extraClrScheme>
    <a:extraClrScheme>
      <a:clrScheme name="2_Default Design 11">
        <a:dk1>
          <a:srgbClr val="3E3E5C"/>
        </a:dk1>
        <a:lt1>
          <a:srgbClr val="FFFFFF"/>
        </a:lt1>
        <a:dk2>
          <a:srgbClr val="666699"/>
        </a:dk2>
        <a:lt2>
          <a:srgbClr val="FFFFFF"/>
        </a:lt2>
        <a:accent1>
          <a:srgbClr val="60597B"/>
        </a:accent1>
        <a:accent2>
          <a:srgbClr val="6666FF"/>
        </a:accent2>
        <a:accent3>
          <a:srgbClr val="B8B8CA"/>
        </a:accent3>
        <a:accent4>
          <a:srgbClr val="DADADA"/>
        </a:accent4>
        <a:accent5>
          <a:srgbClr val="B6B5BF"/>
        </a:accent5>
        <a:accent6>
          <a:srgbClr val="5C5CE7"/>
        </a:accent6>
        <a:hlink>
          <a:srgbClr val="99CCFF"/>
        </a:hlink>
        <a:folHlink>
          <a:srgbClr val="FFFF99"/>
        </a:folHlink>
      </a:clrScheme>
      <a:clrMap bg1="dk2" tx1="lt1" bg2="dk1" tx2="lt2" accent1="accent1" accent2="accent2" accent3="accent3" accent4="accent4" accent5="accent5" accent6="accent6" hlink="hlink" folHlink="folHlink"/>
    </a:extraClrScheme>
    <a:extraClrScheme>
      <a:clrScheme name="2_Default Design 12">
        <a:dk1>
          <a:srgbClr val="2D2015"/>
        </a:dk1>
        <a:lt1>
          <a:srgbClr val="FFFFFF"/>
        </a:lt1>
        <a:dk2>
          <a:srgbClr val="523E26"/>
        </a:dk2>
        <a:lt2>
          <a:srgbClr val="DFC08D"/>
        </a:lt2>
        <a:accent1>
          <a:srgbClr val="8C7B70"/>
        </a:accent1>
        <a:accent2>
          <a:srgbClr val="8F5F2F"/>
        </a:accent2>
        <a:accent3>
          <a:srgbClr val="B3AFAC"/>
        </a:accent3>
        <a:accent4>
          <a:srgbClr val="DADADA"/>
        </a:accent4>
        <a:accent5>
          <a:srgbClr val="C5BFBB"/>
        </a:accent5>
        <a:accent6>
          <a:srgbClr val="81552A"/>
        </a:accent6>
        <a:hlink>
          <a:srgbClr val="CCB400"/>
        </a:hlink>
        <a:folHlink>
          <a:srgbClr val="8C9EA0"/>
        </a:folHlink>
      </a:clrScheme>
      <a:clrMap bg1="dk2" tx1="lt1" bg2="dk1" tx2="lt2" accent1="accent1" accent2="accent2" accent3="accent3" accent4="accent4" accent5="accent5" accent6="accent6" hlink="hlink" folHlink="folHlink"/>
    </a:extraClrScheme>
    <a:extraClrScheme>
      <a:clrScheme name="2_Default Design 13">
        <a:dk1>
          <a:srgbClr val="000000"/>
        </a:dk1>
        <a:lt1>
          <a:srgbClr val="FFFFFF"/>
        </a:lt1>
        <a:dk2>
          <a:srgbClr val="00205B"/>
        </a:dk2>
        <a:lt2>
          <a:srgbClr val="23A4E6"/>
        </a:lt2>
        <a:accent1>
          <a:srgbClr val="264174"/>
        </a:accent1>
        <a:accent2>
          <a:srgbClr val="4C638C"/>
        </a:accent2>
        <a:accent3>
          <a:srgbClr val="FFFFFF"/>
        </a:accent3>
        <a:accent4>
          <a:srgbClr val="000000"/>
        </a:accent4>
        <a:accent5>
          <a:srgbClr val="ACB0BC"/>
        </a:accent5>
        <a:accent6>
          <a:srgbClr val="44597E"/>
        </a:accent6>
        <a:hlink>
          <a:srgbClr val="7384A5"/>
        </a:hlink>
        <a:folHlink>
          <a:srgbClr val="99A6BD"/>
        </a:folHlink>
      </a:clrScheme>
      <a:clrMap bg1="lt1" tx1="dk1" bg2="lt2" tx2="dk2" accent1="accent1" accent2="accent2" accent3="accent3" accent4="accent4" accent5="accent5" accent6="accent6" hlink="hlink" folHlink="folHlink"/>
    </a:extraClrScheme>
    <a:extraClrScheme>
      <a:clrScheme name="2_Default Design 14">
        <a:dk1>
          <a:srgbClr val="000000"/>
        </a:dk1>
        <a:lt1>
          <a:srgbClr val="FFFFFF"/>
        </a:lt1>
        <a:dk2>
          <a:srgbClr val="00205B"/>
        </a:dk2>
        <a:lt2>
          <a:srgbClr val="264174"/>
        </a:lt2>
        <a:accent1>
          <a:srgbClr val="23A4E6"/>
        </a:accent1>
        <a:accent2>
          <a:srgbClr val="4C638C"/>
        </a:accent2>
        <a:accent3>
          <a:srgbClr val="FFFFFF"/>
        </a:accent3>
        <a:accent4>
          <a:srgbClr val="000000"/>
        </a:accent4>
        <a:accent5>
          <a:srgbClr val="ACCFF0"/>
        </a:accent5>
        <a:accent6>
          <a:srgbClr val="44597E"/>
        </a:accent6>
        <a:hlink>
          <a:srgbClr val="7384A5"/>
        </a:hlink>
        <a:folHlink>
          <a:srgbClr val="99A6BD"/>
        </a:folHlink>
      </a:clrScheme>
      <a:clrMap bg1="lt1" tx1="dk1" bg2="lt2" tx2="dk2" accent1="accent1" accent2="accent2" accent3="accent3" accent4="accent4" accent5="accent5" accent6="accent6" hlink="hlink" folHlink="folHlink"/>
    </a:extraClrScheme>
    <a:extraClrScheme>
      <a:clrScheme name="2_Default Design 15">
        <a:dk1>
          <a:srgbClr val="000000"/>
        </a:dk1>
        <a:lt1>
          <a:srgbClr val="FFFFFF"/>
        </a:lt1>
        <a:dk2>
          <a:srgbClr val="00205B"/>
        </a:dk2>
        <a:lt2>
          <a:srgbClr val="264174"/>
        </a:lt2>
        <a:accent1>
          <a:srgbClr val="99A6BD"/>
        </a:accent1>
        <a:accent2>
          <a:srgbClr val="7384A5"/>
        </a:accent2>
        <a:accent3>
          <a:srgbClr val="FFFFFF"/>
        </a:accent3>
        <a:accent4>
          <a:srgbClr val="000000"/>
        </a:accent4>
        <a:accent5>
          <a:srgbClr val="CAD0DB"/>
        </a:accent5>
        <a:accent6>
          <a:srgbClr val="687795"/>
        </a:accent6>
        <a:hlink>
          <a:srgbClr val="4C638C"/>
        </a:hlink>
        <a:folHlink>
          <a:srgbClr val="00205B"/>
        </a:folHlink>
      </a:clrScheme>
      <a:clrMap bg1="lt1" tx1="dk1" bg2="lt2" tx2="dk2" accent1="accent1" accent2="accent2" accent3="accent3" accent4="accent4" accent5="accent5" accent6="accent6" hlink="hlink" folHlink="folHlink"/>
    </a:extraClrScheme>
    <a:extraClrScheme>
      <a:clrScheme name="2_Default Design 16">
        <a:dk1>
          <a:srgbClr val="000000"/>
        </a:dk1>
        <a:lt1>
          <a:srgbClr val="FFFFFF"/>
        </a:lt1>
        <a:dk2>
          <a:srgbClr val="00205B"/>
        </a:dk2>
        <a:lt2>
          <a:srgbClr val="264174"/>
        </a:lt2>
        <a:accent1>
          <a:srgbClr val="99A6BD"/>
        </a:accent1>
        <a:accent2>
          <a:srgbClr val="7384A5"/>
        </a:accent2>
        <a:accent3>
          <a:srgbClr val="FFFFFF"/>
        </a:accent3>
        <a:accent4>
          <a:srgbClr val="000000"/>
        </a:accent4>
        <a:accent5>
          <a:srgbClr val="CAD0DB"/>
        </a:accent5>
        <a:accent6>
          <a:srgbClr val="687795"/>
        </a:accent6>
        <a:hlink>
          <a:srgbClr val="4C638C"/>
        </a:hlink>
        <a:folHlink>
          <a:srgbClr val="264174"/>
        </a:folHlink>
      </a:clrScheme>
      <a:clrMap bg1="lt1" tx1="dk1" bg2="lt2" tx2="dk2" accent1="accent1" accent2="accent2" accent3="accent3" accent4="accent4" accent5="accent5" accent6="accent6" hlink="hlink" folHlink="folHlink"/>
    </a:extraClrScheme>
  </a:extraClrSchemeLst>
</a:theme>
</file>

<file path=ppt/theme/theme3.xml><?xml version="1.0" encoding="utf-8"?>
<a:theme xmlns:a="http://schemas.openxmlformats.org/drawingml/2006/main" name="1_B2Run_GER_PPT-template">
  <a:themeElements>
    <a:clrScheme name="Custom 1">
      <a:dk1>
        <a:srgbClr val="000000"/>
      </a:dk1>
      <a:lt1>
        <a:srgbClr val="FFFFFF"/>
      </a:lt1>
      <a:dk2>
        <a:srgbClr val="E37222"/>
      </a:dk2>
      <a:lt2>
        <a:srgbClr val="DDDDDD"/>
      </a:lt2>
      <a:accent1>
        <a:srgbClr val="DDDDDD"/>
      </a:accent1>
      <a:accent2>
        <a:srgbClr val="DE3831"/>
      </a:accent2>
      <a:accent3>
        <a:srgbClr val="FFB93B"/>
      </a:accent3>
      <a:accent4>
        <a:srgbClr val="6E2585"/>
      </a:accent4>
      <a:accent5>
        <a:srgbClr val="0018A8"/>
      </a:accent5>
      <a:accent6>
        <a:srgbClr val="8A8D8F"/>
      </a:accent6>
      <a:hlink>
        <a:srgbClr val="85714D"/>
      </a:hlink>
      <a:folHlink>
        <a:srgbClr val="E37222"/>
      </a:folHlink>
    </a:clrScheme>
    <a:fontScheme name="B2Run">
      <a:majorFont>
        <a:latin typeface="Foco"/>
        <a:ea typeface=""/>
        <a:cs typeface=""/>
      </a:majorFont>
      <a:minorFont>
        <a:latin typeface="Arial"/>
        <a:ea typeface=""/>
        <a:cs typeface=""/>
      </a:minorFont>
    </a:fontScheme>
    <a:fmtScheme name="Larissa">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bwMode="auto">
        <a:xfrm>
          <a:off x="0" y="0"/>
          <a:ext cx="1" cy="1"/>
        </a:xfrm>
        <a:custGeom>
          <a:avLst/>
          <a:gdLst/>
          <a:ahLst/>
          <a:cxnLst/>
          <a:rect l="0" t="0" r="0" b="0"/>
          <a:pathLst/>
        </a:custGeom>
        <a:solidFill>
          <a:schemeClr val="bg2"/>
        </a:solidFill>
        <a:ln w="9525" cap="flat" cmpd="sng" algn="ctr">
          <a:solidFill>
            <a:schemeClr val="bg2"/>
          </a:solidFill>
          <a:prstDash val="solid"/>
          <a:round/>
          <a:headEnd type="none" w="med" len="med"/>
          <a:tailEnd type="none" w="med" len="med"/>
        </a:ln>
        <a:effectLst/>
      </a:spPr>
      <a:bodyPr vert="horz" wrap="square" lIns="36000" tIns="0" rIns="0" bIns="0" numCol="1" anchor="ctr" anchorCtr="0" compatLnSpc="1">
        <a:prstTxWarp prst="textNoShape">
          <a:avLst/>
        </a:prstTxWarp>
      </a:bodyPr>
      <a:lstStyle>
        <a:defPPr marL="0" marR="0" indent="0" algn="ctr" defTabSz="914400" rtl="0" eaLnBrk="1" fontAlgn="base" latinLnBrk="0" hangingPunct="1">
          <a:lnSpc>
            <a:spcPct val="100000"/>
          </a:lnSpc>
          <a:spcBef>
            <a:spcPct val="0"/>
          </a:spcBef>
          <a:spcAft>
            <a:spcPct val="0"/>
          </a:spcAft>
          <a:buClrTx/>
          <a:buSzTx/>
          <a:buFontTx/>
          <a:buNone/>
          <a:tabLst/>
          <a:defRPr kumimoji="0" lang="en-US" sz="1600" b="0" i="0" u="none" strike="noStrike" cap="none" normalizeH="0" baseline="0" smtClean="0">
            <a:ln>
              <a:noFill/>
            </a:ln>
            <a:solidFill>
              <a:schemeClr val="tx1"/>
            </a:solidFill>
            <a:effectLst/>
            <a:latin typeface="Arial" charset="0"/>
          </a:defRPr>
        </a:defPPr>
      </a:lstStyle>
    </a:spDef>
    <a:lnDef>
      <a:spPr bwMode="auto">
        <a:solidFill>
          <a:schemeClr val="bg2"/>
        </a:solidFill>
        <a:ln w="57150" cap="flat" cmpd="sng" algn="ctr">
          <a:solidFill>
            <a:schemeClr val="tx2"/>
          </a:solidFill>
          <a:prstDash val="solid"/>
          <a:round/>
          <a:headEnd type="none" w="med" len="med"/>
          <a:tailEnd type="none" w="med" len="med"/>
        </a:ln>
        <a:effectLst/>
      </a:spPr>
      <a:bodyPr/>
      <a:lstStyle/>
    </a:lnDef>
    <a:txDef>
      <a:spPr>
        <a:noFill/>
      </a:spPr>
      <a:bodyPr wrap="square" lIns="0" tIns="0" rIns="0" bIns="0" rtlCol="0">
        <a:noAutofit/>
      </a:bodyPr>
      <a:lstStyle>
        <a:defPPr algn="l">
          <a:defRPr sz="1000" dirty="0">
            <a:solidFill>
              <a:schemeClr val="tx2"/>
            </a:solidFill>
          </a:defRPr>
        </a:defPPr>
      </a:lstStyle>
    </a:txDef>
  </a:objectDefaults>
  <a:extraClrSchemeLst>
    <a:extraClrScheme>
      <a:clrScheme name="2_Default Design 1">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clrMap bg1="lt1" tx1="dk1" bg2="lt2" tx2="dk2" accent1="accent1" accent2="accent2" accent3="accent3" accent4="accent4" accent5="accent5" accent6="accent6" hlink="hlink" folHlink="folHlink"/>
    </a:extraClrScheme>
    <a:extraClrScheme>
      <a:clrScheme name="2_Default Design 2">
        <a:dk1>
          <a:srgbClr val="000000"/>
        </a:dk1>
        <a:lt1>
          <a:srgbClr val="FFFFFF"/>
        </a:lt1>
        <a:dk2>
          <a:srgbClr val="000000"/>
        </a:dk2>
        <a:lt2>
          <a:srgbClr val="969696"/>
        </a:lt2>
        <a:accent1>
          <a:srgbClr val="FBDF53"/>
        </a:accent1>
        <a:accent2>
          <a:srgbClr val="FF9966"/>
        </a:accent2>
        <a:accent3>
          <a:srgbClr val="FFFFFF"/>
        </a:accent3>
        <a:accent4>
          <a:srgbClr val="000000"/>
        </a:accent4>
        <a:accent5>
          <a:srgbClr val="FDECB3"/>
        </a:accent5>
        <a:accent6>
          <a:srgbClr val="E78A5C"/>
        </a:accent6>
        <a:hlink>
          <a:srgbClr val="CC3300"/>
        </a:hlink>
        <a:folHlink>
          <a:srgbClr val="996600"/>
        </a:folHlink>
      </a:clrScheme>
      <a:clrMap bg1="lt1" tx1="dk1" bg2="lt2" tx2="dk2" accent1="accent1" accent2="accent2" accent3="accent3" accent4="accent4" accent5="accent5" accent6="accent6" hlink="hlink" folHlink="folHlink"/>
    </a:extraClrScheme>
    <a:extraClrScheme>
      <a:clrScheme name="2_Default Design 3">
        <a:dk1>
          <a:srgbClr val="000000"/>
        </a:dk1>
        <a:lt1>
          <a:srgbClr val="FFFFFF"/>
        </a:lt1>
        <a:dk2>
          <a:srgbClr val="000000"/>
        </a:dk2>
        <a:lt2>
          <a:srgbClr val="808080"/>
        </a:lt2>
        <a:accent1>
          <a:srgbClr val="99CCFF"/>
        </a:accent1>
        <a:accent2>
          <a:srgbClr val="CCCCFF"/>
        </a:accent2>
        <a:accent3>
          <a:srgbClr val="FFFFFF"/>
        </a:accent3>
        <a:accent4>
          <a:srgbClr val="000000"/>
        </a:accent4>
        <a:accent5>
          <a:srgbClr val="CAE2FF"/>
        </a:accent5>
        <a:accent6>
          <a:srgbClr val="B9B9E7"/>
        </a:accent6>
        <a:hlink>
          <a:srgbClr val="3333CC"/>
        </a:hlink>
        <a:folHlink>
          <a:srgbClr val="AF67FF"/>
        </a:folHlink>
      </a:clrScheme>
      <a:clrMap bg1="lt1" tx1="dk1" bg2="lt2" tx2="dk2" accent1="accent1" accent2="accent2" accent3="accent3" accent4="accent4" accent5="accent5" accent6="accent6" hlink="hlink" folHlink="folHlink"/>
    </a:extraClrScheme>
    <a:extraClrScheme>
      <a:clrScheme name="2_Default Design 4">
        <a:dk1>
          <a:srgbClr val="000000"/>
        </a:dk1>
        <a:lt1>
          <a:srgbClr val="DEF6F1"/>
        </a:lt1>
        <a:dk2>
          <a:srgbClr val="000000"/>
        </a:dk2>
        <a:lt2>
          <a:srgbClr val="969696"/>
        </a:lt2>
        <a:accent1>
          <a:srgbClr val="FFFFFF"/>
        </a:accent1>
        <a:accent2>
          <a:srgbClr val="8DC6FF"/>
        </a:accent2>
        <a:accent3>
          <a:srgbClr val="ECFAF7"/>
        </a:accent3>
        <a:accent4>
          <a:srgbClr val="000000"/>
        </a:accent4>
        <a:accent5>
          <a:srgbClr val="FFFFFF"/>
        </a:accent5>
        <a:accent6>
          <a:srgbClr val="7FB3E7"/>
        </a:accent6>
        <a:hlink>
          <a:srgbClr val="0066CC"/>
        </a:hlink>
        <a:folHlink>
          <a:srgbClr val="00A800"/>
        </a:folHlink>
      </a:clrScheme>
      <a:clrMap bg1="lt1" tx1="dk1" bg2="lt2" tx2="dk2" accent1="accent1" accent2="accent2" accent3="accent3" accent4="accent4" accent5="accent5" accent6="accent6" hlink="hlink" folHlink="folHlink"/>
    </a:extraClrScheme>
    <a:extraClrScheme>
      <a:clrScheme name="2_Default Design 5">
        <a:dk1>
          <a:srgbClr val="000000"/>
        </a:dk1>
        <a:lt1>
          <a:srgbClr val="FFFFD9"/>
        </a:lt1>
        <a:dk2>
          <a:srgbClr val="000000"/>
        </a:dk2>
        <a:lt2>
          <a:srgbClr val="777777"/>
        </a:lt2>
        <a:accent1>
          <a:srgbClr val="FFFFF7"/>
        </a:accent1>
        <a:accent2>
          <a:srgbClr val="33CCCC"/>
        </a:accent2>
        <a:accent3>
          <a:srgbClr val="FFFFE9"/>
        </a:accent3>
        <a:accent4>
          <a:srgbClr val="000000"/>
        </a:accent4>
        <a:accent5>
          <a:srgbClr val="FFFFFA"/>
        </a:accent5>
        <a:accent6>
          <a:srgbClr val="2DB9B9"/>
        </a:accent6>
        <a:hlink>
          <a:srgbClr val="FF5050"/>
        </a:hlink>
        <a:folHlink>
          <a:srgbClr val="FF9900"/>
        </a:folHlink>
      </a:clrScheme>
      <a:clrMap bg1="lt1" tx1="dk1" bg2="lt2" tx2="dk2" accent1="accent1" accent2="accent2" accent3="accent3" accent4="accent4" accent5="accent5" accent6="accent6" hlink="hlink" folHlink="folHlink"/>
    </a:extraClrScheme>
    <a:extraClrScheme>
      <a:clrScheme name="2_Default Design 6">
        <a:dk1>
          <a:srgbClr val="005A58"/>
        </a:dk1>
        <a:lt1>
          <a:srgbClr val="FFFFFF"/>
        </a:lt1>
        <a:dk2>
          <a:srgbClr val="008080"/>
        </a:dk2>
        <a:lt2>
          <a:srgbClr val="FFFF99"/>
        </a:lt2>
        <a:accent1>
          <a:srgbClr val="006462"/>
        </a:accent1>
        <a:accent2>
          <a:srgbClr val="6D6FC7"/>
        </a:accent2>
        <a:accent3>
          <a:srgbClr val="AAC0C0"/>
        </a:accent3>
        <a:accent4>
          <a:srgbClr val="DADADA"/>
        </a:accent4>
        <a:accent5>
          <a:srgbClr val="AAB8B7"/>
        </a:accent5>
        <a:accent6>
          <a:srgbClr val="6264B4"/>
        </a:accent6>
        <a:hlink>
          <a:srgbClr val="00FFFF"/>
        </a:hlink>
        <a:folHlink>
          <a:srgbClr val="00FF00"/>
        </a:folHlink>
      </a:clrScheme>
      <a:clrMap bg1="dk2" tx1="lt1" bg2="dk1" tx2="lt2" accent1="accent1" accent2="accent2" accent3="accent3" accent4="accent4" accent5="accent5" accent6="accent6" hlink="hlink" folHlink="folHlink"/>
    </a:extraClrScheme>
    <a:extraClrScheme>
      <a:clrScheme name="2_Default Design 7">
        <a:dk1>
          <a:srgbClr val="5C1F00"/>
        </a:dk1>
        <a:lt1>
          <a:srgbClr val="FFFFFF"/>
        </a:lt1>
        <a:dk2>
          <a:srgbClr val="800000"/>
        </a:dk2>
        <a:lt2>
          <a:srgbClr val="DFD293"/>
        </a:lt2>
        <a:accent1>
          <a:srgbClr val="CC3300"/>
        </a:accent1>
        <a:accent2>
          <a:srgbClr val="BE7960"/>
        </a:accent2>
        <a:accent3>
          <a:srgbClr val="C0AAAA"/>
        </a:accent3>
        <a:accent4>
          <a:srgbClr val="DADADA"/>
        </a:accent4>
        <a:accent5>
          <a:srgbClr val="E2ADAA"/>
        </a:accent5>
        <a:accent6>
          <a:srgbClr val="AC6D56"/>
        </a:accent6>
        <a:hlink>
          <a:srgbClr val="FFFF99"/>
        </a:hlink>
        <a:folHlink>
          <a:srgbClr val="D3A219"/>
        </a:folHlink>
      </a:clrScheme>
      <a:clrMap bg1="dk2" tx1="lt1" bg2="dk1" tx2="lt2" accent1="accent1" accent2="accent2" accent3="accent3" accent4="accent4" accent5="accent5" accent6="accent6" hlink="hlink" folHlink="folHlink"/>
    </a:extraClrScheme>
    <a:extraClrScheme>
      <a:clrScheme name="2_Default Design 8">
        <a:dk1>
          <a:srgbClr val="003366"/>
        </a:dk1>
        <a:lt1>
          <a:srgbClr val="FFFFFF"/>
        </a:lt1>
        <a:dk2>
          <a:srgbClr val="000099"/>
        </a:dk2>
        <a:lt2>
          <a:srgbClr val="CCFFFF"/>
        </a:lt2>
        <a:accent1>
          <a:srgbClr val="3366CC"/>
        </a:accent1>
        <a:accent2>
          <a:srgbClr val="00B000"/>
        </a:accent2>
        <a:accent3>
          <a:srgbClr val="AAAACA"/>
        </a:accent3>
        <a:accent4>
          <a:srgbClr val="DADADA"/>
        </a:accent4>
        <a:accent5>
          <a:srgbClr val="ADB8E2"/>
        </a:accent5>
        <a:accent6>
          <a:srgbClr val="009F00"/>
        </a:accent6>
        <a:hlink>
          <a:srgbClr val="66CCFF"/>
        </a:hlink>
        <a:folHlink>
          <a:srgbClr val="FFE701"/>
        </a:folHlink>
      </a:clrScheme>
      <a:clrMap bg1="dk2" tx1="lt1" bg2="dk1" tx2="lt2" accent1="accent1" accent2="accent2" accent3="accent3" accent4="accent4" accent5="accent5" accent6="accent6" hlink="hlink" folHlink="folHlink"/>
    </a:extraClrScheme>
    <a:extraClrScheme>
      <a:clrScheme name="2_Default Design 9">
        <a:dk1>
          <a:srgbClr val="336699"/>
        </a:dk1>
        <a:lt1>
          <a:srgbClr val="FFFFFF"/>
        </a:lt1>
        <a:dk2>
          <a:srgbClr val="000000"/>
        </a:dk2>
        <a:lt2>
          <a:srgbClr val="E3EBF1"/>
        </a:lt2>
        <a:accent1>
          <a:srgbClr val="003399"/>
        </a:accent1>
        <a:accent2>
          <a:srgbClr val="468A4B"/>
        </a:accent2>
        <a:accent3>
          <a:srgbClr val="AAAAAA"/>
        </a:accent3>
        <a:accent4>
          <a:srgbClr val="DADADA"/>
        </a:accent4>
        <a:accent5>
          <a:srgbClr val="AAADCA"/>
        </a:accent5>
        <a:accent6>
          <a:srgbClr val="3F7D43"/>
        </a:accent6>
        <a:hlink>
          <a:srgbClr val="66CCFF"/>
        </a:hlink>
        <a:folHlink>
          <a:srgbClr val="F0E500"/>
        </a:folHlink>
      </a:clrScheme>
      <a:clrMap bg1="dk2" tx1="lt1" bg2="dk1" tx2="lt2" accent1="accent1" accent2="accent2" accent3="accent3" accent4="accent4" accent5="accent5" accent6="accent6" hlink="hlink" folHlink="folHlink"/>
    </a:extraClrScheme>
    <a:extraClrScheme>
      <a:clrScheme name="2_Default Design 10">
        <a:dk1>
          <a:srgbClr val="777777"/>
        </a:dk1>
        <a:lt1>
          <a:srgbClr val="FFFFFF"/>
        </a:lt1>
        <a:dk2>
          <a:srgbClr val="686B5D"/>
        </a:dk2>
        <a:lt2>
          <a:srgbClr val="D1D1CB"/>
        </a:lt2>
        <a:accent1>
          <a:srgbClr val="909082"/>
        </a:accent1>
        <a:accent2>
          <a:srgbClr val="809EA8"/>
        </a:accent2>
        <a:accent3>
          <a:srgbClr val="B9BAB6"/>
        </a:accent3>
        <a:accent4>
          <a:srgbClr val="DADADA"/>
        </a:accent4>
        <a:accent5>
          <a:srgbClr val="C6C6C1"/>
        </a:accent5>
        <a:accent6>
          <a:srgbClr val="738F98"/>
        </a:accent6>
        <a:hlink>
          <a:srgbClr val="FFCC66"/>
        </a:hlink>
        <a:folHlink>
          <a:srgbClr val="E9DCB9"/>
        </a:folHlink>
      </a:clrScheme>
      <a:clrMap bg1="dk2" tx1="lt1" bg2="dk1" tx2="lt2" accent1="accent1" accent2="accent2" accent3="accent3" accent4="accent4" accent5="accent5" accent6="accent6" hlink="hlink" folHlink="folHlink"/>
    </a:extraClrScheme>
    <a:extraClrScheme>
      <a:clrScheme name="2_Default Design 11">
        <a:dk1>
          <a:srgbClr val="3E3E5C"/>
        </a:dk1>
        <a:lt1>
          <a:srgbClr val="FFFFFF"/>
        </a:lt1>
        <a:dk2>
          <a:srgbClr val="666699"/>
        </a:dk2>
        <a:lt2>
          <a:srgbClr val="FFFFFF"/>
        </a:lt2>
        <a:accent1>
          <a:srgbClr val="60597B"/>
        </a:accent1>
        <a:accent2>
          <a:srgbClr val="6666FF"/>
        </a:accent2>
        <a:accent3>
          <a:srgbClr val="B8B8CA"/>
        </a:accent3>
        <a:accent4>
          <a:srgbClr val="DADADA"/>
        </a:accent4>
        <a:accent5>
          <a:srgbClr val="B6B5BF"/>
        </a:accent5>
        <a:accent6>
          <a:srgbClr val="5C5CE7"/>
        </a:accent6>
        <a:hlink>
          <a:srgbClr val="99CCFF"/>
        </a:hlink>
        <a:folHlink>
          <a:srgbClr val="FFFF99"/>
        </a:folHlink>
      </a:clrScheme>
      <a:clrMap bg1="dk2" tx1="lt1" bg2="dk1" tx2="lt2" accent1="accent1" accent2="accent2" accent3="accent3" accent4="accent4" accent5="accent5" accent6="accent6" hlink="hlink" folHlink="folHlink"/>
    </a:extraClrScheme>
    <a:extraClrScheme>
      <a:clrScheme name="2_Default Design 12">
        <a:dk1>
          <a:srgbClr val="2D2015"/>
        </a:dk1>
        <a:lt1>
          <a:srgbClr val="FFFFFF"/>
        </a:lt1>
        <a:dk2>
          <a:srgbClr val="523E26"/>
        </a:dk2>
        <a:lt2>
          <a:srgbClr val="DFC08D"/>
        </a:lt2>
        <a:accent1>
          <a:srgbClr val="8C7B70"/>
        </a:accent1>
        <a:accent2>
          <a:srgbClr val="8F5F2F"/>
        </a:accent2>
        <a:accent3>
          <a:srgbClr val="B3AFAC"/>
        </a:accent3>
        <a:accent4>
          <a:srgbClr val="DADADA"/>
        </a:accent4>
        <a:accent5>
          <a:srgbClr val="C5BFBB"/>
        </a:accent5>
        <a:accent6>
          <a:srgbClr val="81552A"/>
        </a:accent6>
        <a:hlink>
          <a:srgbClr val="CCB400"/>
        </a:hlink>
        <a:folHlink>
          <a:srgbClr val="8C9EA0"/>
        </a:folHlink>
      </a:clrScheme>
      <a:clrMap bg1="dk2" tx1="lt1" bg2="dk1" tx2="lt2" accent1="accent1" accent2="accent2" accent3="accent3" accent4="accent4" accent5="accent5" accent6="accent6" hlink="hlink" folHlink="folHlink"/>
    </a:extraClrScheme>
    <a:extraClrScheme>
      <a:clrScheme name="2_Default Design 13">
        <a:dk1>
          <a:srgbClr val="000000"/>
        </a:dk1>
        <a:lt1>
          <a:srgbClr val="FFFFFF"/>
        </a:lt1>
        <a:dk2>
          <a:srgbClr val="00205B"/>
        </a:dk2>
        <a:lt2>
          <a:srgbClr val="23A4E6"/>
        </a:lt2>
        <a:accent1>
          <a:srgbClr val="264174"/>
        </a:accent1>
        <a:accent2>
          <a:srgbClr val="4C638C"/>
        </a:accent2>
        <a:accent3>
          <a:srgbClr val="FFFFFF"/>
        </a:accent3>
        <a:accent4>
          <a:srgbClr val="000000"/>
        </a:accent4>
        <a:accent5>
          <a:srgbClr val="ACB0BC"/>
        </a:accent5>
        <a:accent6>
          <a:srgbClr val="44597E"/>
        </a:accent6>
        <a:hlink>
          <a:srgbClr val="7384A5"/>
        </a:hlink>
        <a:folHlink>
          <a:srgbClr val="99A6BD"/>
        </a:folHlink>
      </a:clrScheme>
      <a:clrMap bg1="lt1" tx1="dk1" bg2="lt2" tx2="dk2" accent1="accent1" accent2="accent2" accent3="accent3" accent4="accent4" accent5="accent5" accent6="accent6" hlink="hlink" folHlink="folHlink"/>
    </a:extraClrScheme>
    <a:extraClrScheme>
      <a:clrScheme name="2_Default Design 14">
        <a:dk1>
          <a:srgbClr val="000000"/>
        </a:dk1>
        <a:lt1>
          <a:srgbClr val="FFFFFF"/>
        </a:lt1>
        <a:dk2>
          <a:srgbClr val="00205B"/>
        </a:dk2>
        <a:lt2>
          <a:srgbClr val="264174"/>
        </a:lt2>
        <a:accent1>
          <a:srgbClr val="23A4E6"/>
        </a:accent1>
        <a:accent2>
          <a:srgbClr val="4C638C"/>
        </a:accent2>
        <a:accent3>
          <a:srgbClr val="FFFFFF"/>
        </a:accent3>
        <a:accent4>
          <a:srgbClr val="000000"/>
        </a:accent4>
        <a:accent5>
          <a:srgbClr val="ACCFF0"/>
        </a:accent5>
        <a:accent6>
          <a:srgbClr val="44597E"/>
        </a:accent6>
        <a:hlink>
          <a:srgbClr val="7384A5"/>
        </a:hlink>
        <a:folHlink>
          <a:srgbClr val="99A6BD"/>
        </a:folHlink>
      </a:clrScheme>
      <a:clrMap bg1="lt1" tx1="dk1" bg2="lt2" tx2="dk2" accent1="accent1" accent2="accent2" accent3="accent3" accent4="accent4" accent5="accent5" accent6="accent6" hlink="hlink" folHlink="folHlink"/>
    </a:extraClrScheme>
    <a:extraClrScheme>
      <a:clrScheme name="2_Default Design 15">
        <a:dk1>
          <a:srgbClr val="000000"/>
        </a:dk1>
        <a:lt1>
          <a:srgbClr val="FFFFFF"/>
        </a:lt1>
        <a:dk2>
          <a:srgbClr val="00205B"/>
        </a:dk2>
        <a:lt2>
          <a:srgbClr val="264174"/>
        </a:lt2>
        <a:accent1>
          <a:srgbClr val="99A6BD"/>
        </a:accent1>
        <a:accent2>
          <a:srgbClr val="7384A5"/>
        </a:accent2>
        <a:accent3>
          <a:srgbClr val="FFFFFF"/>
        </a:accent3>
        <a:accent4>
          <a:srgbClr val="000000"/>
        </a:accent4>
        <a:accent5>
          <a:srgbClr val="CAD0DB"/>
        </a:accent5>
        <a:accent6>
          <a:srgbClr val="687795"/>
        </a:accent6>
        <a:hlink>
          <a:srgbClr val="4C638C"/>
        </a:hlink>
        <a:folHlink>
          <a:srgbClr val="00205B"/>
        </a:folHlink>
      </a:clrScheme>
      <a:clrMap bg1="lt1" tx1="dk1" bg2="lt2" tx2="dk2" accent1="accent1" accent2="accent2" accent3="accent3" accent4="accent4" accent5="accent5" accent6="accent6" hlink="hlink" folHlink="folHlink"/>
    </a:extraClrScheme>
    <a:extraClrScheme>
      <a:clrScheme name="2_Default Design 16">
        <a:dk1>
          <a:srgbClr val="000000"/>
        </a:dk1>
        <a:lt1>
          <a:srgbClr val="FFFFFF"/>
        </a:lt1>
        <a:dk2>
          <a:srgbClr val="00205B"/>
        </a:dk2>
        <a:lt2>
          <a:srgbClr val="264174"/>
        </a:lt2>
        <a:accent1>
          <a:srgbClr val="99A6BD"/>
        </a:accent1>
        <a:accent2>
          <a:srgbClr val="7384A5"/>
        </a:accent2>
        <a:accent3>
          <a:srgbClr val="FFFFFF"/>
        </a:accent3>
        <a:accent4>
          <a:srgbClr val="000000"/>
        </a:accent4>
        <a:accent5>
          <a:srgbClr val="CAD0DB"/>
        </a:accent5>
        <a:accent6>
          <a:srgbClr val="687795"/>
        </a:accent6>
        <a:hlink>
          <a:srgbClr val="4C638C"/>
        </a:hlink>
        <a:folHlink>
          <a:srgbClr val="264174"/>
        </a:folHlink>
      </a:clrScheme>
      <a:clrMap bg1="lt1" tx1="dk1" bg2="lt2" tx2="dk2" accent1="accent1" accent2="accent2" accent3="accent3" accent4="accent4" accent5="accent5" accent6="accent6" hlink="hlink" folHlink="folHlink"/>
    </a:extraClrScheme>
  </a:extraClrSchemeLst>
</a:theme>
</file>

<file path=ppt/theme/theme4.xml><?xml version="1.0" encoding="utf-8"?>
<a:theme xmlns:a="http://schemas.openxmlformats.org/drawingml/2006/main" name="Office Theme">
  <a:themeElements>
    <a:clrScheme name="">
      <a:dk1>
        <a:srgbClr val="000000"/>
      </a:dk1>
      <a:lt1>
        <a:srgbClr val="FFFFFF"/>
      </a:lt1>
      <a:dk2>
        <a:srgbClr val="000000"/>
      </a:dk2>
      <a:lt2>
        <a:srgbClr val="000000"/>
      </a:lt2>
      <a:accent1>
        <a:srgbClr val="FFFFFF"/>
      </a:accent1>
      <a:accent2>
        <a:srgbClr val="D0D0D0"/>
      </a:accent2>
      <a:accent3>
        <a:srgbClr val="FFFFFF"/>
      </a:accent3>
      <a:accent4>
        <a:srgbClr val="000000"/>
      </a:accent4>
      <a:accent5>
        <a:srgbClr val="FFFFFF"/>
      </a:accent5>
      <a:accent6>
        <a:srgbClr val="BCBCBC"/>
      </a:accent6>
      <a:hlink>
        <a:srgbClr val="909090"/>
      </a:hlink>
      <a:folHlink>
        <a:srgbClr val="00000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5.xml><?xml version="1.0" encoding="utf-8"?>
<a:theme xmlns:a="http://schemas.openxmlformats.org/drawingml/2006/main" name="Office Theme">
  <a:themeElements>
    <a:clrScheme name="">
      <a:dk1>
        <a:srgbClr val="000000"/>
      </a:dk1>
      <a:lt1>
        <a:srgbClr val="FFFFFF"/>
      </a:lt1>
      <a:dk2>
        <a:srgbClr val="000000"/>
      </a:dk2>
      <a:lt2>
        <a:srgbClr val="808080"/>
      </a:lt2>
      <a:accent1>
        <a:srgbClr val="00CC99"/>
      </a:accent1>
      <a:accent2>
        <a:srgbClr val="3333CC"/>
      </a:accent2>
      <a:accent3>
        <a:srgbClr val="FFFFFF"/>
      </a:accent3>
      <a:accent4>
        <a:srgbClr val="000000"/>
      </a:accent4>
      <a:accent5>
        <a:srgbClr val="AAE2CA"/>
      </a:accent5>
      <a:accent6>
        <a:srgbClr val="2D2DB9"/>
      </a:accent6>
      <a:hlink>
        <a:srgbClr val="CCCCFF"/>
      </a:hlink>
      <a:folHlink>
        <a:srgbClr val="B2B2B2"/>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Relationships>
</file>

<file path=customXml/_rels/item3.xml.rels><?xml version="1.0" encoding="UTF-8" standalone="yes"?>
<Relationships xmlns="http://schemas.openxmlformats.org/package/2006/relationships"><Relationship Id="rId1" Type="http://schemas.openxmlformats.org/officeDocument/2006/relationships/customXmlProps" Target="itemProps3.xml"/></Relationships>
</file>

<file path=customXml/_rels/item4.xml.rels><?xml version="1.0" encoding="UTF-8" standalone="yes"?>
<Relationships xmlns="http://schemas.openxmlformats.org/package/2006/relationships"><Relationship Id="rId1" Type="http://schemas.openxmlformats.org/officeDocument/2006/relationships/customXmlProps" Target="itemProps4.xml"/></Relationships>
</file>

<file path=customXml/item1.xml><?xml version="1.0" encoding="utf-8"?>
<p:properties xmlns:p="http://schemas.microsoft.com/office/2006/metadata/properties" xmlns:xsi="http://www.w3.org/2001/XMLSchema-instance">
  <documentManagement>
    <Inhalt xmlns="http://schemas.microsoft.com/sharepoint/v3">5</Inhalt>
    <Abteilung xmlns="http://schemas.microsoft.com/sharepoint/v3">2</Abteilung>
    <Projektphase xmlns="http://schemas.microsoft.com/sharepoint/v3">2</Projektphase>
  </documentManagement>
</p:properties>
</file>

<file path=customXml/item2.xml><?xml version="1.0" encoding="utf-8"?>
<LongProperties xmlns="http://schemas.microsoft.com/office/2006/metadata/longProperties"/>
</file>

<file path=customXml/item3.xml><?xml version="1.0" encoding="utf-8"?>
<ct:contentTypeSchema xmlns:ct="http://schemas.microsoft.com/office/2006/metadata/contentType" xmlns:ma="http://schemas.microsoft.com/office/2006/metadata/properties/metaAttributes" ct:_="" ma:_="" ma:contentTypeName="Neues Dokument" ma:contentTypeID="0x010100D20A10F8A5655345B0B2E1281D4696D1" ma:contentTypeVersion="" ma:contentTypeDescription="" ma:contentTypeScope="" ma:versionID="49c94caa880d3fd0d5f89b35ef8b1735">
  <xsd:schema xmlns:xsd="http://www.w3.org/2001/XMLSchema" xmlns:xs="http://www.w3.org/2001/XMLSchema" xmlns:p="http://schemas.microsoft.com/office/2006/metadata/properties" xmlns:ns1="http://schemas.microsoft.com/sharepoint/v3" targetNamespace="http://schemas.microsoft.com/office/2006/metadata/properties" ma:root="true" ma:fieldsID="cbf8be5df21b7caf394fa7088eb19471" ns1:_="">
    <xsd:import namespace="http://schemas.microsoft.com/sharepoint/v3"/>
    <xsd:element name="properties">
      <xsd:complexType>
        <xsd:sequence>
          <xsd:element name="documentManagement">
            <xsd:complexType>
              <xsd:all>
                <xsd:element ref="ns1:Inhalt"/>
                <xsd:element ref="ns1:Projektphase"/>
                <xsd:element ref="ns1:Abteilung"/>
              </xsd:all>
            </xsd:complexType>
          </xsd:element>
        </xsd:sequence>
      </xsd:complexType>
    </xsd:element>
  </xsd:schema>
  <xsd:schema xmlns:xsd="http://www.w3.org/2001/XMLSchema" xmlns:xs="http://www.w3.org/2001/XMLSchema" xmlns:dms="http://schemas.microsoft.com/office/2006/documentManagement/types" xmlns:pc="http://schemas.microsoft.com/office/infopath/2007/PartnerControls" targetNamespace="http://schemas.microsoft.com/sharepoint/v3" elementFormDefault="qualified">
    <xsd:import namespace="http://schemas.microsoft.com/office/2006/documentManagement/types"/>
    <xsd:import namespace="http://schemas.microsoft.com/office/infopath/2007/PartnerControls"/>
    <xsd:element name="Inhalt" ma:index="7" ma:displayName="Inhalt" ma:list="{52C0FB4F-0755-46F3-9F55-53338E6EE1EE}" ma:internalName="Inhalt" ma:showField="Title">
      <xsd:simpleType>
        <xsd:restriction base="dms:Lookup"/>
      </xsd:simpleType>
    </xsd:element>
    <xsd:element name="Projektphase" ma:index="8" ma:displayName="Projektphase" ma:list="{40235C8E-15A1-49DE-8315-C470354ED4B3}" ma:internalName="Projektphase" ma:showField="Title">
      <xsd:simpleType>
        <xsd:restriction base="dms:Lookup"/>
      </xsd:simpleType>
    </xsd:element>
    <xsd:element name="Abteilung" ma:index="9" ma:displayName="Abteilung" ma:list="{73078DA4-5411-4C27-AB3A-C40C878E4998}" ma:internalName="Abteilung" ma:showField="Title">
      <xsd:simpleType>
        <xsd:restriction base="dms:Lookup"/>
      </xsd:simpleType>
    </xsd:element>
  </xsd:schema>
  <xsd:schema xmlns="http://schemas.openxmlformats.org/package/2006/metadata/core-properties" xmlns:xsd="http://www.w3.org/2001/XMLSchema" xmlns:xsi="http://www.w3.org/2001/XMLSchema-instance" xmlns:dc="http://purl.org/dc/elements/1.1/" xmlns:dcterms="http://purl.org/dc/terms/" xmlns:odoc="http://schemas.microsoft.com/internal/obd"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xsd:element ref="dcterms:created" minOccurs="0" maxOccurs="1"/>
        <xsd:element ref="dc:identifier" minOccurs="0" maxOccurs="1"/>
        <xsd:element name="contentType" minOccurs="0" maxOccurs="1" type="xsd:string"/>
        <xsd:element ref="dc:title" minOccurs="0" maxOccurs="1" ma:index="3" ma:displayName="Titel"/>
        <xsd:element ref="dc:subject" minOccurs="0" maxOccurs="1"/>
        <xsd:element ref="dc:description" minOccurs="0" maxOccurs="1"/>
        <xsd:element name="keywords" minOccurs="0" maxOccurs="1" type="xsd:string"/>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contentStatus" minOccurs="0" maxOccurs="1" type="xsd:string"/>
      </xsd:all>
    </xsd:complexType>
  </xsd:schema>
  <xs:schema xmlns:pc="http://schemas.microsoft.com/office/infopath/2007/PartnerControls" xmlns:xs="http://www.w3.org/2001/XMLSchema" targetNamespace="http://schemas.microsoft.com/office/infopath/2007/PartnerControls" elementFormDefault="qualified" attributeFormDefault="unqualified">
    <xs:element name="Person">
      <xs:complexType>
        <xs:sequence>
          <xs:element ref="pc:DisplayName" minOccurs="0"/>
          <xs:element ref="pc:AccountId" minOccurs="0"/>
          <xs:element ref="pc:AccountType" minOccurs="0"/>
        </xs:sequence>
      </xs:complexType>
    </xs:element>
    <xs:element name="DisplayName" type="xs:string"/>
    <xs:element name="AccountId" type="xs:string"/>
    <xs:element name="AccountType" type="xs:string"/>
    <xs:element name="BDCAssociatedEntity">
      <xs:complexType>
        <xs:sequence>
          <xs:element ref="pc:BDCEntity" minOccurs="0" maxOccurs="unbounded"/>
        </xs:sequence>
        <xs:attribute ref="pc:EntityNamespace"/>
        <xs:attribute ref="pc:EntityName"/>
        <xs:attribute ref="pc:SystemInstanceName"/>
        <xs:attribute ref="pc:AssociationName"/>
      </xs:complexType>
    </xs:element>
    <xs:attribute name="EntityNamespace" type="xs:string"/>
    <xs:attribute name="EntityName" type="xs:string"/>
    <xs:attribute name="SystemInstanceName" type="xs:string"/>
    <xs:attribute name="AssociationName" type="xs:string"/>
    <xs:element name="BDCEntity">
      <xs:complexType>
        <xs:sequence>
          <xs:element ref="pc:EntityDisplayName" minOccurs="0"/>
          <xs:element ref="pc:EntityInstanceReference" minOccurs="0"/>
          <xs:element ref="pc:EntityId1" minOccurs="0"/>
          <xs:element ref="pc:EntityId2" minOccurs="0"/>
          <xs:element ref="pc:EntityId3" minOccurs="0"/>
          <xs:element ref="pc:EntityId4" minOccurs="0"/>
          <xs:element ref="pc:EntityId5" minOccurs="0"/>
        </xs:sequence>
      </xs:complexType>
    </xs:element>
    <xs:element name="EntityDisplayName" type="xs:string"/>
    <xs:element name="EntityInstanceReference" type="xs:string"/>
    <xs:element name="EntityId1" type="xs:string"/>
    <xs:element name="EntityId2" type="xs:string"/>
    <xs:element name="EntityId3" type="xs:string"/>
    <xs:element name="EntityId4" type="xs:string"/>
    <xs:element name="EntityId5" type="xs:string"/>
    <xs:element name="Terms">
      <xs:complexType>
        <xs:sequence>
          <xs:element ref="pc:TermInfo" minOccurs="0" maxOccurs="unbounded"/>
        </xs:sequence>
      </xs:complexType>
    </xs:element>
    <xs:element name="TermInfo">
      <xs:complexType>
        <xs:sequence>
          <xs:element ref="pc:TermName" minOccurs="0"/>
          <xs:element ref="pc:TermId" minOccurs="0"/>
        </xs:sequence>
      </xs:complexType>
    </xs:element>
    <xs:element name="TermName" type="xs:string"/>
    <xs:element name="TermId" type="xs:string"/>
  </xs:schema>
</ct:contentTypeSchema>
</file>

<file path=customXml/item4.xml><?xml version="1.0" encoding="utf-8"?>
<?mso-contentType ?>
<FormTemplates xmlns="http://schemas.microsoft.com/sharepoint/v3/contenttype/forms">
  <Display>DocumentLibraryForm</Display>
  <Edit>DocumentLibraryForm</Edit>
  <New>DocumentLibraryForm</New>
</FormTemplates>
</file>

<file path=customXml/itemProps1.xml><?xml version="1.0" encoding="utf-8"?>
<ds:datastoreItem xmlns:ds="http://schemas.openxmlformats.org/officeDocument/2006/customXml" ds:itemID="{C2CB3AAE-7CC1-47EC-B75F-79BA346C2007}">
  <ds:schemaRefs>
    <ds:schemaRef ds:uri="http://schemas.microsoft.com/sharepoint/v3"/>
    <ds:schemaRef ds:uri="http://purl.org/dc/terms/"/>
    <ds:schemaRef ds:uri="http://schemas.openxmlformats.org/package/2006/metadata/core-properties"/>
    <ds:schemaRef ds:uri="http://schemas.microsoft.com/office/2006/documentManagement/types"/>
    <ds:schemaRef ds:uri="http://schemas.microsoft.com/office/infopath/2007/PartnerControls"/>
    <ds:schemaRef ds:uri="http://purl.org/dc/elements/1.1/"/>
    <ds:schemaRef ds:uri="http://schemas.microsoft.com/office/2006/metadata/properties"/>
    <ds:schemaRef ds:uri="http://www.w3.org/XML/1998/namespace"/>
    <ds:schemaRef ds:uri="http://purl.org/dc/dcmitype/"/>
  </ds:schemaRefs>
</ds:datastoreItem>
</file>

<file path=customXml/itemProps2.xml><?xml version="1.0" encoding="utf-8"?>
<ds:datastoreItem xmlns:ds="http://schemas.openxmlformats.org/officeDocument/2006/customXml" ds:itemID="{9CAE167B-798A-4A51-8F5D-36181A2B0A27}">
  <ds:schemaRefs>
    <ds:schemaRef ds:uri="http://schemas.microsoft.com/office/2006/metadata/longProperties"/>
  </ds:schemaRefs>
</ds:datastoreItem>
</file>

<file path=customXml/itemProps3.xml><?xml version="1.0" encoding="utf-8"?>
<ds:datastoreItem xmlns:ds="http://schemas.openxmlformats.org/officeDocument/2006/customXml" ds:itemID="{1E203E26-A9C3-4CFD-A289-25C452E99B0C}">
  <ds:schemaRefs>
    <ds:schemaRef ds:uri="http://schemas.microsoft.com/office/2006/metadata/contentType"/>
    <ds:schemaRef ds:uri="http://schemas.microsoft.com/office/2006/metadata/properties/metaAttributes"/>
    <ds:schemaRef ds:uri="http://www.w3.org/2001/XMLSchema"/>
    <ds:schemaRef ds:uri="http://schemas.microsoft.com/office/2006/metadata/properties"/>
    <ds:schemaRef ds:uri="http://schemas.microsoft.com/sharepoint/v3"/>
    <ds:schemaRef ds:uri="http://schemas.microsoft.com/office/2006/documentManagement/types"/>
    <ds:schemaRef ds:uri="http://schemas.microsoft.com/office/infopath/2007/PartnerControls"/>
    <ds:schemaRef ds:uri="http://schemas.openxmlformats.org/package/2006/metadata/core-properties"/>
    <ds:schemaRef ds:uri="http://purl.org/dc/elements/1.1/"/>
    <ds:schemaRef ds:uri="http://purl.org/dc/terms/"/>
    <ds:schemaRef ds:uri="http://schemas.microsoft.com/internal/obd"/>
  </ds:schemaRefs>
</ds:datastoreItem>
</file>

<file path=customXml/itemProps4.xml><?xml version="1.0" encoding="utf-8"?>
<ds:datastoreItem xmlns:ds="http://schemas.openxmlformats.org/officeDocument/2006/customXml" ds:itemID="{DDED5643-1A80-4FA0-BD53-53C37CF2B13D}">
  <ds:schemaRefs>
    <ds:schemaRef ds:uri="http://schemas.microsoft.com/sharepoint/v3/contenttype/forms"/>
  </ds:schemaRefs>
</ds:datastoreItem>
</file>

<file path=docProps/app.xml><?xml version="1.0" encoding="utf-8"?>
<Properties xmlns="http://schemas.openxmlformats.org/officeDocument/2006/extended-properties" xmlns:vt="http://schemas.openxmlformats.org/officeDocument/2006/docPropsVTypes">
  <Template>B2Run_GER_PPT-template</Template>
  <TotalTime>0</TotalTime>
  <Words>135</Words>
  <Application>Microsoft Office PowerPoint</Application>
  <PresentationFormat>On-screen Show (16:9)</PresentationFormat>
  <Paragraphs>39</Paragraphs>
  <Slides>10</Slides>
  <Notes>1</Notes>
  <HiddenSlides>0</HiddenSlides>
  <MMClips>0</MMClips>
  <ScaleCrop>false</ScaleCrop>
  <HeadingPairs>
    <vt:vector size="8" baseType="variant">
      <vt:variant>
        <vt:lpstr>Fonts Used</vt:lpstr>
      </vt:variant>
      <vt:variant>
        <vt:i4>9</vt:i4>
      </vt:variant>
      <vt:variant>
        <vt:lpstr>Theme</vt:lpstr>
      </vt:variant>
      <vt:variant>
        <vt:i4>3</vt:i4>
      </vt:variant>
      <vt:variant>
        <vt:lpstr>Embedded OLE Servers</vt:lpstr>
      </vt:variant>
      <vt:variant>
        <vt:i4>1</vt:i4>
      </vt:variant>
      <vt:variant>
        <vt:lpstr>Slide Titles</vt:lpstr>
      </vt:variant>
      <vt:variant>
        <vt:i4>10</vt:i4>
      </vt:variant>
    </vt:vector>
  </HeadingPairs>
  <TitlesOfParts>
    <vt:vector size="23" baseType="lpstr">
      <vt:lpstr>Arial</vt:lpstr>
      <vt:lpstr>Calibri</vt:lpstr>
      <vt:lpstr>Courier New</vt:lpstr>
      <vt:lpstr>Foco</vt:lpstr>
      <vt:lpstr>Foco Black</vt:lpstr>
      <vt:lpstr>Foco Light</vt:lpstr>
      <vt:lpstr>Interstate Black</vt:lpstr>
      <vt:lpstr>Interstate Regular</vt:lpstr>
      <vt:lpstr>Wingdings</vt:lpstr>
      <vt:lpstr>B2Run_GER_PPT-template</vt:lpstr>
      <vt:lpstr>2_Infront_PPT_Content</vt:lpstr>
      <vt:lpstr>1_B2Run_GER_PPT-template</vt:lpstr>
      <vt:lpstr>think-cell Folie</vt:lpstr>
      <vt:lpstr>PowerPoint Presentation</vt:lpstr>
      <vt:lpstr>PowerPoint Presentation</vt:lpstr>
      <vt:lpstr>Neutral funcional shirts</vt:lpstr>
      <vt:lpstr>Layout For print –  raglan two white-black-yellow</vt:lpstr>
      <vt:lpstr>Layout For print –  Raglan two white-black-red</vt:lpstr>
      <vt:lpstr>Layout For print –  Raglan two white-black-green</vt:lpstr>
      <vt:lpstr>Layout For print –  Raglan two white-black-blue</vt:lpstr>
      <vt:lpstr>Sizes</vt:lpstr>
      <vt:lpstr>Details</vt:lpstr>
      <vt:lpstr>PowerPoint Presentation</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Gehen auch Sie an den Start 2017</dc:title>
  <dc:creator>Microsoft Office User</dc:creator>
  <cp:lastModifiedBy>Valentina Galgano</cp:lastModifiedBy>
  <cp:revision>130</cp:revision>
  <cp:lastPrinted>2017-03-08T12:29:08Z</cp:lastPrinted>
  <dcterms:created xsi:type="dcterms:W3CDTF">2016-12-06T07:16:08Z</dcterms:created>
  <dcterms:modified xsi:type="dcterms:W3CDTF">2023-01-16T10:18:02Z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Universal Objects">
    <vt:bool>true</vt:bool>
  </property>
  <property fmtid="{D5CDD505-2E9C-101B-9397-08002B2CF9AE}" pid="3" name="NotesPageLayout">
    <vt:lpwstr>Message</vt:lpwstr>
  </property>
  <property fmtid="{D5CDD505-2E9C-101B-9397-08002B2CF9AE}" pid="4" name="Event">
    <vt:lpwstr/>
  </property>
  <property fmtid="{D5CDD505-2E9C-101B-9397-08002B2CF9AE}" pid="5" name="Delivery Date">
    <vt:lpwstr/>
  </property>
  <property fmtid="{D5CDD505-2E9C-101B-9397-08002B2CF9AE}" pid="6" name="DocIDinTitle">
    <vt:bool>false</vt:bool>
  </property>
  <property fmtid="{D5CDD505-2E9C-101B-9397-08002B2CF9AE}" pid="7" name="DocIDinSlide">
    <vt:bool>true</vt:bool>
  </property>
  <property fmtid="{D5CDD505-2E9C-101B-9397-08002B2CF9AE}" pid="8" name="DocIDPosition">
    <vt:i4>0</vt:i4>
  </property>
  <property fmtid="{D5CDD505-2E9C-101B-9397-08002B2CF9AE}" pid="9" name="DocID">
    <vt:lpwstr/>
  </property>
  <property fmtid="{D5CDD505-2E9C-101B-9397-08002B2CF9AE}" pid="10" name="Title">
    <vt:lpwstr>Opportunities for sports in interactive entertainment </vt:lpwstr>
  </property>
  <property fmtid="{D5CDD505-2E9C-101B-9397-08002B2CF9AE}" pid="11" name="Final">
    <vt:bool>true</vt:bool>
  </property>
  <property fmtid="{D5CDD505-2E9C-101B-9397-08002B2CF9AE}" pid="12" name="taskPaneGUID">
    <vt:lpwstr>2e479b78-d18a-4900-8783-0f2592165358</vt:lpwstr>
  </property>
  <property fmtid="{D5CDD505-2E9C-101B-9397-08002B2CF9AE}" pid="13" name="TaskPaneEnabled">
    <vt:lpwstr>False</vt:lpwstr>
  </property>
</Properties>
</file>