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925" r:id="rId5"/>
    <p:sldMasterId id="2147483799" r:id="rId6"/>
    <p:sldMasterId id="2147484094" r:id="rId7"/>
  </p:sldMasterIdLst>
  <p:notesMasterIdLst>
    <p:notesMasterId r:id="rId20"/>
  </p:notesMasterIdLst>
  <p:handoutMasterIdLst>
    <p:handoutMasterId r:id="rId21"/>
  </p:handoutMasterIdLst>
  <p:sldIdLst>
    <p:sldId id="437" r:id="rId8"/>
    <p:sldId id="465" r:id="rId9"/>
    <p:sldId id="430" r:id="rId10"/>
    <p:sldId id="466" r:id="rId11"/>
    <p:sldId id="458" r:id="rId12"/>
    <p:sldId id="459" r:id="rId13"/>
    <p:sldId id="460" r:id="rId14"/>
    <p:sldId id="467" r:id="rId15"/>
    <p:sldId id="468" r:id="rId16"/>
    <p:sldId id="469" r:id="rId17"/>
    <p:sldId id="470" r:id="rId18"/>
    <p:sldId id="375" r:id="rId19"/>
  </p:sldIdLst>
  <p:sldSz cx="9144000" cy="5143500" type="screen16x9"/>
  <p:notesSz cx="6797675" cy="9872663"/>
  <p:custDataLst>
    <p:tags r:id="rId22"/>
  </p:custDataLst>
  <p:defaultTextStyle>
    <a:defPPr>
      <a:defRPr lang="en-US"/>
    </a:defPPr>
    <a:lvl1pPr algn="ctr" rtl="0" fontAlgn="base">
      <a:spcBef>
        <a:spcPct val="0"/>
      </a:spcBef>
      <a:spcAft>
        <a:spcPct val="0"/>
      </a:spcAft>
      <a:defRPr sz="1600" kern="1200">
        <a:solidFill>
          <a:schemeClr val="tx1"/>
        </a:solidFill>
        <a:latin typeface="Arial" charset="0"/>
        <a:ea typeface="+mn-ea"/>
        <a:cs typeface="+mn-cs"/>
      </a:defRPr>
    </a:lvl1pPr>
    <a:lvl2pPr marL="457200" algn="ctr" rtl="0" fontAlgn="base">
      <a:spcBef>
        <a:spcPct val="0"/>
      </a:spcBef>
      <a:spcAft>
        <a:spcPct val="0"/>
      </a:spcAft>
      <a:defRPr sz="1600" kern="1200">
        <a:solidFill>
          <a:schemeClr val="tx1"/>
        </a:solidFill>
        <a:latin typeface="Arial" charset="0"/>
        <a:ea typeface="+mn-ea"/>
        <a:cs typeface="+mn-cs"/>
      </a:defRPr>
    </a:lvl2pPr>
    <a:lvl3pPr marL="914400" algn="ctr" rtl="0" fontAlgn="base">
      <a:spcBef>
        <a:spcPct val="0"/>
      </a:spcBef>
      <a:spcAft>
        <a:spcPct val="0"/>
      </a:spcAft>
      <a:defRPr sz="1600" kern="1200">
        <a:solidFill>
          <a:schemeClr val="tx1"/>
        </a:solidFill>
        <a:latin typeface="Arial" charset="0"/>
        <a:ea typeface="+mn-ea"/>
        <a:cs typeface="+mn-cs"/>
      </a:defRPr>
    </a:lvl3pPr>
    <a:lvl4pPr marL="1371600" algn="ctr" rtl="0" fontAlgn="base">
      <a:spcBef>
        <a:spcPct val="0"/>
      </a:spcBef>
      <a:spcAft>
        <a:spcPct val="0"/>
      </a:spcAft>
      <a:defRPr sz="1600" kern="1200">
        <a:solidFill>
          <a:schemeClr val="tx1"/>
        </a:solidFill>
        <a:latin typeface="Arial" charset="0"/>
        <a:ea typeface="+mn-ea"/>
        <a:cs typeface="+mn-cs"/>
      </a:defRPr>
    </a:lvl4pPr>
    <a:lvl5pPr marL="1828800" algn="ctr"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Presentation" id="{3FF4A54B-9DAF-456E-97CD-9F0F074D8E27}">
          <p14:sldIdLst>
            <p14:sldId id="437"/>
            <p14:sldId id="465"/>
            <p14:sldId id="430"/>
            <p14:sldId id="466"/>
            <p14:sldId id="458"/>
            <p14:sldId id="459"/>
            <p14:sldId id="460"/>
            <p14:sldId id="467"/>
            <p14:sldId id="468"/>
            <p14:sldId id="469"/>
            <p14:sldId id="470"/>
            <p14:sldId id="375"/>
          </p14:sldIdLst>
        </p14:section>
      </p14:sectionLst>
    </p:ext>
    <p:ext uri="{EFAFB233-063F-42B5-8137-9DF3F51BA10A}">
      <p15:sldGuideLst xmlns:p15="http://schemas.microsoft.com/office/powerpoint/2012/main">
        <p15:guide id="1" orient="horz" pos="123">
          <p15:clr>
            <a:srgbClr val="A4A3A4"/>
          </p15:clr>
        </p15:guide>
        <p15:guide id="2" orient="horz" pos="3162">
          <p15:clr>
            <a:srgbClr val="A4A3A4"/>
          </p15:clr>
        </p15:guide>
        <p15:guide id="3" orient="horz">
          <p15:clr>
            <a:srgbClr val="A4A3A4"/>
          </p15:clr>
        </p15:guide>
        <p15:guide id="4" orient="horz" pos="754">
          <p15:clr>
            <a:srgbClr val="A4A3A4"/>
          </p15:clr>
        </p15:guide>
        <p15:guide id="5" orient="horz" pos="531">
          <p15:clr>
            <a:srgbClr val="A4A3A4"/>
          </p15:clr>
        </p15:guide>
        <p15:guide id="6" orient="horz" pos="3072">
          <p15:clr>
            <a:srgbClr val="A4A3A4"/>
          </p15:clr>
        </p15:guide>
        <p15:guide id="7" orient="horz" pos="259">
          <p15:clr>
            <a:srgbClr val="A4A3A4"/>
          </p15:clr>
        </p15:guide>
        <p15:guide id="8" orient="horz" pos="1915" userDrawn="1">
          <p15:clr>
            <a:srgbClr val="A4A3A4"/>
          </p15:clr>
        </p15:guide>
        <p15:guide id="9" orient="horz" pos="1353">
          <p15:clr>
            <a:srgbClr val="A4A3A4"/>
          </p15:clr>
        </p15:guide>
        <p15:guide id="10" orient="horz" pos="2482">
          <p15:clr>
            <a:srgbClr val="A4A3A4"/>
          </p15:clr>
        </p15:guide>
        <p15:guide id="11" orient="horz" pos="1620">
          <p15:clr>
            <a:srgbClr val="A4A3A4"/>
          </p15:clr>
        </p15:guide>
        <p15:guide id="12" orient="horz" pos="2155">
          <p15:clr>
            <a:srgbClr val="A4A3A4"/>
          </p15:clr>
        </p15:guide>
        <p15:guide id="13" orient="horz" pos="351">
          <p15:clr>
            <a:srgbClr val="A4A3A4"/>
          </p15:clr>
        </p15:guide>
        <p15:guide id="14" orient="horz" pos="432">
          <p15:clr>
            <a:srgbClr val="A4A3A4"/>
          </p15:clr>
        </p15:guide>
        <p15:guide id="15" orient="horz" pos="776">
          <p15:clr>
            <a:srgbClr val="A4A3A4"/>
          </p15:clr>
        </p15:guide>
        <p15:guide id="16" pos="1791">
          <p15:clr>
            <a:srgbClr val="A4A3A4"/>
          </p15:clr>
        </p15:guide>
        <p15:guide id="17" pos="2018">
          <p15:clr>
            <a:srgbClr val="A4A3A4"/>
          </p15:clr>
        </p15:guide>
        <p15:guide id="18" pos="5284">
          <p15:clr>
            <a:srgbClr val="A4A3A4"/>
          </p15:clr>
        </p15:guide>
        <p15:guide id="19" pos="3742">
          <p15:clr>
            <a:srgbClr val="A4A3A4"/>
          </p15:clr>
        </p15:guide>
        <p15:guide id="20" pos="5556">
          <p15:clr>
            <a:srgbClr val="A4A3A4"/>
          </p15:clr>
        </p15:guide>
        <p15:guide id="21" pos="2880">
          <p15:clr>
            <a:srgbClr val="A4A3A4"/>
          </p15:clr>
        </p15:guide>
        <p15:guide id="22" pos="1927">
          <p15:clr>
            <a:srgbClr val="A4A3A4"/>
          </p15:clr>
        </p15:guide>
        <p15:guide id="23" pos="3833">
          <p15:clr>
            <a:srgbClr val="A4A3A4"/>
          </p15:clr>
        </p15:guide>
        <p15:guide id="24" pos="1474">
          <p15:clr>
            <a:srgbClr val="A4A3A4"/>
          </p15:clr>
        </p15:guide>
        <p15:guide id="25" pos="1565">
          <p15:clr>
            <a:srgbClr val="A4A3A4"/>
          </p15:clr>
        </p15:guide>
        <p15:guide id="26" pos="2835">
          <p15:clr>
            <a:srgbClr val="A4A3A4"/>
          </p15:clr>
        </p15:guide>
        <p15:guide id="27" pos="2929">
          <p15:clr>
            <a:srgbClr val="A4A3A4"/>
          </p15:clr>
        </p15:guide>
        <p15:guide id="28" pos="4195">
          <p15:clr>
            <a:srgbClr val="A4A3A4"/>
          </p15:clr>
        </p15:guide>
        <p15:guide id="29" pos="4286">
          <p15:clr>
            <a:srgbClr val="A4A3A4"/>
          </p15:clr>
        </p15:guide>
        <p15:guide id="30" pos="709">
          <p15:clr>
            <a:srgbClr val="A4A3A4"/>
          </p15:clr>
        </p15:guide>
        <p15:guide id="31" pos="204">
          <p15:clr>
            <a:srgbClr val="A4A3A4"/>
          </p15:clr>
        </p15:guide>
        <p15:guide id="32" pos="404">
          <p15:clr>
            <a:srgbClr val="A4A3A4"/>
          </p15:clr>
        </p15:guide>
        <p15:guide id="33" pos="300">
          <p15:clr>
            <a:srgbClr val="A4A3A4"/>
          </p15:clr>
        </p15:guide>
      </p15:sldGuideLst>
    </p:ext>
    <p:ext uri="{2D200454-40CA-4A62-9FC3-DE9A4176ACB9}">
      <p15:notesGuideLst xmlns:p15="http://schemas.microsoft.com/office/powerpoint/2012/main">
        <p15:guide id="1" orient="horz" pos="3129">
          <p15:clr>
            <a:srgbClr val="A4A3A4"/>
          </p15:clr>
        </p15:guide>
        <p15:guide id="2" pos="2141">
          <p15:clr>
            <a:srgbClr val="A4A3A4"/>
          </p15:clr>
        </p15:guide>
        <p15:guide id="3" orient="horz" pos="3110">
          <p15:clr>
            <a:srgbClr val="A4A3A4"/>
          </p15:clr>
        </p15:guide>
        <p15:guide id="4"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7222"/>
    <a:srgbClr val="FFFFFF"/>
    <a:srgbClr val="942092"/>
    <a:srgbClr val="282986"/>
    <a:srgbClr val="0018A8"/>
    <a:srgbClr val="EAAB50"/>
    <a:srgbClr val="F7E243"/>
    <a:srgbClr val="6E2585"/>
    <a:srgbClr val="FF9900"/>
    <a:srgbClr val="F2CD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76" autoAdjust="0"/>
    <p:restoredTop sz="95968" autoAdjust="0"/>
  </p:normalViewPr>
  <p:slideViewPr>
    <p:cSldViewPr snapToGrid="0">
      <p:cViewPr varScale="1">
        <p:scale>
          <a:sx n="85" d="100"/>
          <a:sy n="85" d="100"/>
        </p:scale>
        <p:origin x="714" y="72"/>
      </p:cViewPr>
      <p:guideLst>
        <p:guide orient="horz" pos="123"/>
        <p:guide orient="horz" pos="3162"/>
        <p:guide orient="horz"/>
        <p:guide orient="horz" pos="754"/>
        <p:guide orient="horz" pos="531"/>
        <p:guide orient="horz" pos="3072"/>
        <p:guide orient="horz" pos="259"/>
        <p:guide orient="horz" pos="1915"/>
        <p:guide orient="horz" pos="1353"/>
        <p:guide orient="horz" pos="2482"/>
        <p:guide orient="horz" pos="1620"/>
        <p:guide orient="horz" pos="2155"/>
        <p:guide orient="horz" pos="351"/>
        <p:guide orient="horz" pos="432"/>
        <p:guide orient="horz" pos="776"/>
        <p:guide pos="1791"/>
        <p:guide pos="2018"/>
        <p:guide pos="5284"/>
        <p:guide pos="3742"/>
        <p:guide pos="5556"/>
        <p:guide pos="2880"/>
        <p:guide pos="1927"/>
        <p:guide pos="3833"/>
        <p:guide pos="1474"/>
        <p:guide pos="1565"/>
        <p:guide pos="2835"/>
        <p:guide pos="2929"/>
        <p:guide pos="4195"/>
        <p:guide pos="4286"/>
        <p:guide pos="709"/>
        <p:guide pos="204"/>
        <p:guide pos="404"/>
        <p:guide pos="300"/>
      </p:guideLst>
    </p:cSldViewPr>
  </p:slideViewPr>
  <p:outlineViewPr>
    <p:cViewPr>
      <p:scale>
        <a:sx n="33" d="100"/>
        <a:sy n="33" d="100"/>
      </p:scale>
      <p:origin x="0" y="898"/>
    </p:cViewPr>
  </p:outlineViewPr>
  <p:notesTextViewPr>
    <p:cViewPr>
      <p:scale>
        <a:sx n="100" d="100"/>
        <a:sy n="100" d="100"/>
      </p:scale>
      <p:origin x="0" y="0"/>
    </p:cViewPr>
  </p:notesTextViewPr>
  <p:sorterViewPr>
    <p:cViewPr>
      <p:scale>
        <a:sx n="65" d="100"/>
        <a:sy n="65" d="100"/>
      </p:scale>
      <p:origin x="0" y="0"/>
    </p:cViewPr>
  </p:sorterViewPr>
  <p:notesViewPr>
    <p:cSldViewPr snapToGrid="0">
      <p:cViewPr varScale="1">
        <p:scale>
          <a:sx n="59" d="100"/>
          <a:sy n="59" d="100"/>
        </p:scale>
        <p:origin x="2736" y="82"/>
      </p:cViewPr>
      <p:guideLst>
        <p:guide orient="horz" pos="3129"/>
        <p:guide pos="2141"/>
        <p:guide orient="horz" pos="3110"/>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commentAuthors" Target="commentAuthor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ags" Target="tags/tag1.xml"/><Relationship Id="rId27" Type="http://schemas.openxmlformats.org/officeDocument/2006/relationships/tableStyles" Target="tableStyles.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52377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4"/>
          <p:cNvSpPr>
            <a:spLocks noGrp="1" noRot="1" noChangeAspect="1" noChangeArrowheads="1" noTextEdit="1"/>
          </p:cNvSpPr>
          <p:nvPr>
            <p:ph type="sldImg" idx="2"/>
          </p:nvPr>
        </p:nvSpPr>
        <p:spPr bwMode="gray">
          <a:xfrm>
            <a:off x="117475" y="754063"/>
            <a:ext cx="6565900" cy="3692525"/>
          </a:xfrm>
          <a:prstGeom prst="rect">
            <a:avLst/>
          </a:prstGeom>
          <a:noFill/>
          <a:ln w="9525">
            <a:solidFill>
              <a:schemeClr val="hlink"/>
            </a:solidFill>
            <a:miter lim="800000"/>
            <a:headEnd/>
            <a:tailEnd/>
          </a:ln>
        </p:spPr>
      </p:sp>
      <p:sp>
        <p:nvSpPr>
          <p:cNvPr id="5125" name="Rectangle 5"/>
          <p:cNvSpPr>
            <a:spLocks noGrp="1" noChangeArrowheads="1"/>
          </p:cNvSpPr>
          <p:nvPr>
            <p:ph type="body" sz="quarter" idx="3"/>
          </p:nvPr>
        </p:nvSpPr>
        <p:spPr bwMode="gray">
          <a:xfrm>
            <a:off x="488232" y="5356546"/>
            <a:ext cx="5821213" cy="336552"/>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lvl="0"/>
            <a:r>
              <a:rPr lang="en-GB" dirty="0"/>
              <a:t>Click to edit Master text styles</a:t>
            </a:r>
          </a:p>
          <a:p>
            <a:pPr lvl="1"/>
            <a:endParaRPr lang="en-GB" dirty="0"/>
          </a:p>
        </p:txBody>
      </p:sp>
      <p:sp>
        <p:nvSpPr>
          <p:cNvPr id="5126" name="doc id"/>
          <p:cNvSpPr>
            <a:spLocks noGrp="1" noChangeArrowheads="1"/>
          </p:cNvSpPr>
          <p:nvPr>
            <p:ph type="ftr" sz="quarter" idx="4"/>
          </p:nvPr>
        </p:nvSpPr>
        <p:spPr bwMode="gray">
          <a:xfrm>
            <a:off x="417815" y="9587131"/>
            <a:ext cx="1338173" cy="91831"/>
          </a:xfrm>
          <a:prstGeom prst="rect">
            <a:avLst/>
          </a:prstGeom>
          <a:noFill/>
          <a:ln w="9525">
            <a:noFill/>
            <a:miter lim="800000"/>
            <a:headEnd/>
            <a:tailEnd/>
          </a:ln>
          <a:effectLst/>
        </p:spPr>
        <p:txBody>
          <a:bodyPr vert="horz" wrap="none" lIns="0" tIns="0" rIns="0" bIns="0" numCol="1" anchor="b" anchorCtr="0" compatLnSpc="1">
            <a:prstTxWarp prst="textNoShape">
              <a:avLst/>
            </a:prstTxWarp>
            <a:spAutoFit/>
          </a:bodyPr>
          <a:lstStyle>
            <a:lvl1pPr algn="l" defTabSz="884170">
              <a:defRPr sz="600"/>
            </a:lvl1pPr>
          </a:lstStyle>
          <a:p>
            <a:r>
              <a:rPr lang="en-GB" dirty="0"/>
              <a:t>INFRONT POWERPOINT TEMPLATE</a:t>
            </a:r>
          </a:p>
        </p:txBody>
      </p:sp>
      <p:sp>
        <p:nvSpPr>
          <p:cNvPr id="5127" name="pg num"/>
          <p:cNvSpPr>
            <a:spLocks noGrp="1" noChangeArrowheads="1"/>
          </p:cNvSpPr>
          <p:nvPr>
            <p:ph type="sldNum" sz="quarter" idx="5"/>
          </p:nvPr>
        </p:nvSpPr>
        <p:spPr bwMode="gray">
          <a:xfrm>
            <a:off x="6077851" y="9587174"/>
            <a:ext cx="539871" cy="91787"/>
          </a:xfrm>
          <a:prstGeom prst="rect">
            <a:avLst/>
          </a:prstGeom>
          <a:noFill/>
          <a:ln w="9525">
            <a:noFill/>
            <a:miter lim="800000"/>
            <a:headEnd/>
            <a:tailEnd/>
          </a:ln>
          <a:effectLst/>
        </p:spPr>
        <p:txBody>
          <a:bodyPr vert="horz" wrap="square" lIns="0" tIns="0" rIns="0" bIns="0" numCol="1" anchor="b" anchorCtr="0" compatLnSpc="1">
            <a:prstTxWarp prst="textNoShape">
              <a:avLst/>
            </a:prstTxWarp>
            <a:spAutoFit/>
          </a:bodyPr>
          <a:lstStyle>
            <a:lvl1pPr algn="r" defTabSz="884170">
              <a:defRPr sz="600"/>
            </a:lvl1pPr>
          </a:lstStyle>
          <a:p>
            <a:fld id="{509E8855-A8A3-49FB-A550-9676713A5CAE}" type="slidenum">
              <a:rPr lang="en-GB" smtClean="0"/>
              <a:pPr/>
              <a:t>‹#›</a:t>
            </a:fld>
            <a:endParaRPr lang="en-GB" dirty="0"/>
          </a:p>
        </p:txBody>
      </p:sp>
      <p:sp>
        <p:nvSpPr>
          <p:cNvPr id="5137" name="McK Separator" hidden="1"/>
          <p:cNvSpPr>
            <a:spLocks noChangeShapeType="1"/>
          </p:cNvSpPr>
          <p:nvPr/>
        </p:nvSpPr>
        <p:spPr bwMode="gray">
          <a:xfrm>
            <a:off x="813720" y="1498083"/>
            <a:ext cx="5198406" cy="0"/>
          </a:xfrm>
          <a:prstGeom prst="line">
            <a:avLst/>
          </a:prstGeom>
          <a:noFill/>
          <a:ln w="9525">
            <a:solidFill>
              <a:schemeClr val="tx1"/>
            </a:solidFill>
            <a:round/>
            <a:headEnd/>
            <a:tailEnd/>
          </a:ln>
          <a:effectLst/>
        </p:spPr>
        <p:txBody>
          <a:bodyPr lIns="89348" tIns="44674" rIns="89348" bIns="44674"/>
          <a:lstStyle/>
          <a:p>
            <a:pPr algn="l">
              <a:defRPr/>
            </a:pPr>
            <a:endParaRPr lang="en-GB" dirty="0"/>
          </a:p>
        </p:txBody>
      </p:sp>
      <p:sp>
        <p:nvSpPr>
          <p:cNvPr id="5139" name="Text Box 19"/>
          <p:cNvSpPr txBox="1">
            <a:spLocks noChangeArrowheads="1"/>
          </p:cNvSpPr>
          <p:nvPr/>
        </p:nvSpPr>
        <p:spPr bwMode="auto">
          <a:xfrm>
            <a:off x="488231" y="285870"/>
            <a:ext cx="5253176" cy="152978"/>
          </a:xfrm>
          <a:prstGeom prst="rect">
            <a:avLst/>
          </a:prstGeom>
          <a:noFill/>
          <a:ln w="9525" algn="ctr">
            <a:noFill/>
            <a:miter lim="800000"/>
            <a:headEnd/>
            <a:tailEnd/>
          </a:ln>
          <a:effectLst/>
        </p:spPr>
        <p:txBody>
          <a:bodyPr lIns="0" tIns="0" rIns="0" bIns="0">
            <a:spAutoFit/>
          </a:bodyPr>
          <a:lstStyle/>
          <a:p>
            <a:pPr algn="l" defTabSz="912092">
              <a:spcBef>
                <a:spcPct val="50000"/>
              </a:spcBef>
            </a:pPr>
            <a:r>
              <a:rPr lang="en-GB" sz="1000" b="1" dirty="0"/>
              <a:t>Infront’s PowerPoint Template</a:t>
            </a:r>
          </a:p>
        </p:txBody>
      </p:sp>
    </p:spTree>
    <p:extLst>
      <p:ext uri="{BB962C8B-B14F-4D97-AF65-F5344CB8AC3E}">
        <p14:creationId xmlns:p14="http://schemas.microsoft.com/office/powerpoint/2010/main" val="2612122126"/>
      </p:ext>
    </p:extLst>
  </p:cSld>
  <p:clrMap bg1="lt1" tx1="dk1" bg2="lt2" tx2="dk2" accent1="accent1" accent2="accent2" accent3="accent3" accent4="accent4" accent5="accent5" accent6="accent6" hlink="hlink" folHlink="folHlink"/>
  <p:hf hdr="0" dt="0"/>
  <p:notesStyle>
    <a:lvl1pPr algn="l" rtl="0" fontAlgn="base">
      <a:lnSpc>
        <a:spcPct val="90000"/>
      </a:lnSpc>
      <a:spcBef>
        <a:spcPct val="30000"/>
      </a:spcBef>
      <a:spcAft>
        <a:spcPct val="0"/>
      </a:spcAft>
      <a:defRPr sz="1000" b="1" kern="1200">
        <a:solidFill>
          <a:schemeClr val="tx1"/>
        </a:solidFill>
        <a:latin typeface="Arial" charset="0"/>
        <a:ea typeface="+mn-ea"/>
        <a:cs typeface="+mn-cs"/>
      </a:defRPr>
    </a:lvl1pPr>
    <a:lvl2pPr marL="285750" indent="-285750" algn="l" rtl="0" fontAlgn="base">
      <a:spcBef>
        <a:spcPct val="30000"/>
      </a:spcBef>
      <a:spcAft>
        <a:spcPct val="0"/>
      </a:spcAft>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2pPr>
    <a:lvl3pPr marL="1143000" indent="-228600" algn="l" rtl="0" fontAlgn="base">
      <a:spcBef>
        <a:spcPct val="30000"/>
      </a:spcBef>
      <a:spcAft>
        <a:spcPct val="0"/>
      </a:spcAft>
      <a:defRPr sz="1200" kern="1200">
        <a:solidFill>
          <a:schemeClr val="tx1"/>
        </a:solidFill>
        <a:latin typeface="Times New Roman" pitchFamily="18" charset="0"/>
        <a:ea typeface="+mn-ea"/>
        <a:cs typeface="+mn-cs"/>
      </a:defRPr>
    </a:lvl3pPr>
    <a:lvl4pPr marL="1600200" indent="-228600" algn="l" rtl="0" fontAlgn="base">
      <a:spcBef>
        <a:spcPct val="30000"/>
      </a:spcBef>
      <a:spcAft>
        <a:spcPct val="0"/>
      </a:spcAft>
      <a:defRPr sz="1200" kern="1200">
        <a:solidFill>
          <a:schemeClr val="tx1"/>
        </a:solidFill>
        <a:latin typeface="Times New Roman" pitchFamily="18" charset="0"/>
        <a:ea typeface="+mn-ea"/>
        <a:cs typeface="+mn-cs"/>
      </a:defRPr>
    </a:lvl4pPr>
    <a:lvl5pPr marL="2057400" indent="-2286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p:txBody>
      </p:sp>
      <p:sp>
        <p:nvSpPr>
          <p:cNvPr id="4" name="Footer Placeholder 3"/>
          <p:cNvSpPr>
            <a:spLocks noGrp="1"/>
          </p:cNvSpPr>
          <p:nvPr>
            <p:ph type="ftr" sz="quarter" idx="10"/>
          </p:nvPr>
        </p:nvSpPr>
        <p:spPr/>
        <p:txBody>
          <a:bodyPr/>
          <a:lstStyle/>
          <a:p>
            <a:r>
              <a:rPr lang="en-GB" dirty="0"/>
              <a:t>INFRONT POWERPOINT TEMPLATE</a:t>
            </a:r>
          </a:p>
        </p:txBody>
      </p:sp>
      <p:sp>
        <p:nvSpPr>
          <p:cNvPr id="5" name="Slide Number Placeholder 4"/>
          <p:cNvSpPr>
            <a:spLocks noGrp="1"/>
          </p:cNvSpPr>
          <p:nvPr>
            <p:ph type="sldNum" sz="quarter" idx="11"/>
          </p:nvPr>
        </p:nvSpPr>
        <p:spPr/>
        <p:txBody>
          <a:bodyPr/>
          <a:lstStyle/>
          <a:p>
            <a:fld id="{509E8855-A8A3-49FB-A550-9676713A5CAE}" type="slidenum">
              <a:rPr lang="en-GB" smtClean="0"/>
              <a:pPr/>
              <a:t>7</a:t>
            </a:fld>
            <a:endParaRPr lang="en-GB" dirty="0"/>
          </a:p>
        </p:txBody>
      </p:sp>
    </p:spTree>
    <p:extLst>
      <p:ext uri="{BB962C8B-B14F-4D97-AF65-F5344CB8AC3E}">
        <p14:creationId xmlns:p14="http://schemas.microsoft.com/office/powerpoint/2010/main" val="2250758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4"/>
          </p:nvPr>
        </p:nvSpPr>
        <p:spPr/>
        <p:txBody>
          <a:bodyPr/>
          <a:lstStyle/>
          <a:p>
            <a:r>
              <a:rPr lang="en-GB" dirty="0"/>
              <a:t>INFRONT POWERPOINT TEMPLATE</a:t>
            </a:r>
          </a:p>
        </p:txBody>
      </p:sp>
      <p:sp>
        <p:nvSpPr>
          <p:cNvPr id="5" name="Slide Number Placeholder 4"/>
          <p:cNvSpPr>
            <a:spLocks noGrp="1"/>
          </p:cNvSpPr>
          <p:nvPr>
            <p:ph type="sldNum" sz="quarter" idx="5"/>
          </p:nvPr>
        </p:nvSpPr>
        <p:spPr/>
        <p:txBody>
          <a:bodyPr/>
          <a:lstStyle/>
          <a:p>
            <a:fld id="{509E8855-A8A3-49FB-A550-9676713A5CAE}" type="slidenum">
              <a:rPr lang="en-GB" smtClean="0"/>
              <a:pPr/>
              <a:t>10</a:t>
            </a:fld>
            <a:endParaRPr lang="en-GB" dirty="0"/>
          </a:p>
        </p:txBody>
      </p:sp>
    </p:spTree>
    <p:extLst>
      <p:ext uri="{BB962C8B-B14F-4D97-AF65-F5344CB8AC3E}">
        <p14:creationId xmlns:p14="http://schemas.microsoft.com/office/powerpoint/2010/main" val="18229588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3.emf"/><Relationship Id="rId5" Type="http://schemas.openxmlformats.org/officeDocument/2006/relationships/oleObject" Target="../embeddings/oleObject2.bin"/><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oleObject" Target="../embeddings/oleObject3.bin"/></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hyperlink" Target="mailto:info@b2run.ch" TargetMode="External"/><Relationship Id="rId7" Type="http://schemas.openxmlformats.org/officeDocument/2006/relationships/image" Target="../media/image9.jpe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hyperlink" Target="http://www.b2run.ch/en" TargetMode="Externa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3.jpg"/><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1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2.jpg"/><Relationship Id="rId1" Type="http://schemas.openxmlformats.org/officeDocument/2006/relationships/slideMaster" Target="../slideMasters/slideMaster3.xml"/><Relationship Id="rId6" Type="http://schemas.openxmlformats.org/officeDocument/2006/relationships/image" Target="../media/image1.jpg"/><Relationship Id="rId5" Type="http://schemas.openxmlformats.org/officeDocument/2006/relationships/image" Target="../media/image24.png"/><Relationship Id="rId4" Type="http://schemas.openxmlformats.org/officeDocument/2006/relationships/image" Target="../media/image2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image" Target="../media/image3.emf"/><Relationship Id="rId5" Type="http://schemas.openxmlformats.org/officeDocument/2006/relationships/oleObject" Target="../embeddings/oleObject6.bin"/><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xml"/><Relationship Id="rId1" Type="http://schemas.openxmlformats.org/officeDocument/2006/relationships/vmlDrawing" Target="../drawings/vmlDrawing7.v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oleObject" Target="../embeddings/oleObject7.bin"/></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3.xml"/><Relationship Id="rId5" Type="http://schemas.openxmlformats.org/officeDocument/2006/relationships/image" Target="../media/image6.png"/><Relationship Id="rId4" Type="http://schemas.openxmlformats.org/officeDocument/2006/relationships/image" Target="../media/image27.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cxnSp>
        <p:nvCxnSpPr>
          <p:cNvPr id="14" name="Straight Connector 13"/>
          <p:cNvCxnSpPr/>
          <p:nvPr userDrawn="1"/>
        </p:nvCxnSpPr>
        <p:spPr bwMode="auto">
          <a:xfrm>
            <a:off x="639951" y="4371950"/>
            <a:ext cx="3517272" cy="0"/>
          </a:xfrm>
          <a:prstGeom prst="line">
            <a:avLst/>
          </a:prstGeom>
          <a:solidFill>
            <a:schemeClr val="bg2"/>
          </a:solidFill>
          <a:ln w="19050" cap="flat" cmpd="sng" algn="ctr">
            <a:solidFill>
              <a:schemeClr val="tx2"/>
            </a:solidFill>
            <a:prstDash val="solid"/>
            <a:round/>
            <a:headEnd type="none" w="med" len="med"/>
            <a:tailEnd type="none" w="med" len="med"/>
          </a:ln>
          <a:effectLst/>
        </p:spPr>
      </p:cxnSp>
      <p:sp>
        <p:nvSpPr>
          <p:cNvPr id="17" name="Text Placeholder 5"/>
          <p:cNvSpPr>
            <a:spLocks noGrp="1"/>
          </p:cNvSpPr>
          <p:nvPr>
            <p:ph type="body" sz="quarter" idx="10"/>
          </p:nvPr>
        </p:nvSpPr>
        <p:spPr>
          <a:xfrm>
            <a:off x="639951" y="4443958"/>
            <a:ext cx="6019612" cy="288032"/>
          </a:xfrm>
          <a:prstGeom prst="rect">
            <a:avLst/>
          </a:prstGeom>
        </p:spPr>
        <p:txBody>
          <a:bodyPr lIns="0" tIns="0" rIns="0" bIns="0"/>
          <a:lstStyle>
            <a:lvl1pPr>
              <a:defRPr sz="1400" b="0" i="1" cap="none" baseline="0">
                <a:solidFill>
                  <a:schemeClr val="accent2"/>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18" name="Titel 1"/>
          <p:cNvSpPr>
            <a:spLocks noGrp="1"/>
          </p:cNvSpPr>
          <p:nvPr>
            <p:ph type="title"/>
          </p:nvPr>
        </p:nvSpPr>
        <p:spPr>
          <a:xfrm>
            <a:off x="639950" y="3939902"/>
            <a:ext cx="6019612" cy="360040"/>
          </a:xfrm>
          <a:prstGeom prst="rect">
            <a:avLst/>
          </a:prstGeom>
        </p:spPr>
        <p:txBody>
          <a:bodyPr lIns="0" tIns="0" rIns="0" bIns="0" anchor="b" anchorCtr="0">
            <a:noAutofit/>
          </a:bodyPr>
          <a:lstStyle>
            <a:lvl1pPr>
              <a:lnSpc>
                <a:spcPct val="80000"/>
              </a:lnSpc>
              <a:defRPr sz="1800" b="1" i="1" kern="1200" cap="all" spc="0" baseline="0">
                <a:solidFill>
                  <a:schemeClr val="tx2"/>
                </a:solidFill>
                <a:latin typeface="+mj-lt"/>
              </a:defRPr>
            </a:lvl1pPr>
          </a:lstStyle>
          <a:p>
            <a:r>
              <a:rPr lang="en-US"/>
              <a:t>Click to edit Master title style</a:t>
            </a:r>
            <a:endParaRPr lang="en-GB" dirty="0"/>
          </a:p>
        </p:txBody>
      </p:sp>
      <p:sp>
        <p:nvSpPr>
          <p:cNvPr id="20" name="Picture Placeholder 13"/>
          <p:cNvSpPr>
            <a:spLocks noGrp="1"/>
          </p:cNvSpPr>
          <p:nvPr>
            <p:ph type="pic" sz="quarter" idx="11"/>
          </p:nvPr>
        </p:nvSpPr>
        <p:spPr>
          <a:xfrm>
            <a:off x="639950" y="843558"/>
            <a:ext cx="8504050" cy="3082313"/>
          </a:xfrm>
          <a:prstGeom prst="rect">
            <a:avLst/>
          </a:prstGeom>
          <a:solidFill>
            <a:schemeClr val="bg2"/>
          </a:solidFill>
        </p:spPr>
        <p:txBody>
          <a:bodyPr/>
          <a:lstStyle>
            <a:lvl1pPr>
              <a:defRPr>
                <a:solidFill>
                  <a:schemeClr val="tx1"/>
                </a:solidFill>
                <a:latin typeface="+mn-lt"/>
              </a:defRPr>
            </a:lvl1pPr>
          </a:lstStyle>
          <a:p>
            <a:r>
              <a:rPr lang="en-US" dirty="0"/>
              <a:t>Drag picture to placeholder or click icon to add</a:t>
            </a:r>
            <a:endParaRPr lang="en-GB" dirty="0"/>
          </a:p>
        </p:txBody>
      </p:sp>
      <p:pic>
        <p:nvPicPr>
          <p:cNvPr id="8" name="Picture 7">
            <a:extLst>
              <a:ext uri="{FF2B5EF4-FFF2-40B4-BE49-F238E27FC236}">
                <a16:creationId xmlns:a16="http://schemas.microsoft.com/office/drawing/2014/main" id="{7D4D59EF-31AA-48B3-9EDC-C31F878FB5AD}"/>
              </a:ext>
            </a:extLst>
          </p:cNvPr>
          <p:cNvPicPr>
            <a:picLocks noChangeAspect="1"/>
          </p:cNvPicPr>
          <p:nvPr userDrawn="1"/>
        </p:nvPicPr>
        <p:blipFill>
          <a:blip r:embed="rId2"/>
          <a:stretch>
            <a:fillRect/>
          </a:stretch>
        </p:blipFill>
        <p:spPr>
          <a:xfrm>
            <a:off x="6776483" y="136122"/>
            <a:ext cx="2217387" cy="427242"/>
          </a:xfrm>
          <a:prstGeom prst="rect">
            <a:avLst/>
          </a:prstGeom>
        </p:spPr>
      </p:pic>
    </p:spTree>
    <p:extLst>
      <p:ext uri="{BB962C8B-B14F-4D97-AF65-F5344CB8AC3E}">
        <p14:creationId xmlns:p14="http://schemas.microsoft.com/office/powerpoint/2010/main" val="268316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_orange_1photo">
    <p:bg>
      <p:bgPr>
        <a:solidFill>
          <a:schemeClr val="tx2"/>
        </a:solidFill>
        <a:effectLst/>
      </p:bgPr>
    </p:bg>
    <p:spTree>
      <p:nvGrpSpPr>
        <p:cNvPr id="1" name=""/>
        <p:cNvGrpSpPr/>
        <p:nvPr/>
      </p:nvGrpSpPr>
      <p:grpSpPr>
        <a:xfrm>
          <a:off x="0" y="0"/>
          <a:ext cx="0" cy="0"/>
          <a:chOff x="0" y="0"/>
          <a:chExt cx="0" cy="0"/>
        </a:xfrm>
      </p:grpSpPr>
      <p:sp>
        <p:nvSpPr>
          <p:cNvPr id="14" name="Picture Placeholder 13"/>
          <p:cNvSpPr>
            <a:spLocks noGrp="1"/>
          </p:cNvSpPr>
          <p:nvPr>
            <p:ph type="pic" sz="quarter" idx="11"/>
          </p:nvPr>
        </p:nvSpPr>
        <p:spPr>
          <a:xfrm>
            <a:off x="639950" y="843558"/>
            <a:ext cx="8504050" cy="3082313"/>
          </a:xfrm>
          <a:custGeom>
            <a:avLst/>
            <a:gdLst>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0 w 8487383"/>
              <a:gd name="connsiteY4" fmla="*/ 0 h 3082108"/>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0 w 8487383"/>
              <a:gd name="connsiteY4" fmla="*/ 3082108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40481 w 8487383"/>
              <a:gd name="connsiteY4" fmla="*/ 3046389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0163 w 8487383"/>
              <a:gd name="connsiteY3" fmla="*/ 3082108 h 3082108"/>
              <a:gd name="connsiteX4" fmla="*/ 606 w 8487383"/>
              <a:gd name="connsiteY4" fmla="*/ 2977333 h 3082108"/>
              <a:gd name="connsiteX5" fmla="*/ 0 w 8487383"/>
              <a:gd name="connsiteY5" fmla="*/ 0 h 3082108"/>
              <a:gd name="connsiteX0" fmla="*/ 0 w 8487383"/>
              <a:gd name="connsiteY0" fmla="*/ 0 h 3082399"/>
              <a:gd name="connsiteX1" fmla="*/ 8487383 w 8487383"/>
              <a:gd name="connsiteY1" fmla="*/ 0 h 3082399"/>
              <a:gd name="connsiteX2" fmla="*/ 8487383 w 8487383"/>
              <a:gd name="connsiteY2" fmla="*/ 3082108 h 3082399"/>
              <a:gd name="connsiteX3" fmla="*/ 110163 w 8487383"/>
              <a:gd name="connsiteY3" fmla="*/ 3082108 h 3082399"/>
              <a:gd name="connsiteX4" fmla="*/ 606 w 8487383"/>
              <a:gd name="connsiteY4" fmla="*/ 2977333 h 3082399"/>
              <a:gd name="connsiteX5" fmla="*/ 0 w 8487383"/>
              <a:gd name="connsiteY5" fmla="*/ 0 h 3082399"/>
              <a:gd name="connsiteX0" fmla="*/ 0 w 8487383"/>
              <a:gd name="connsiteY0" fmla="*/ 0 h 3082407"/>
              <a:gd name="connsiteX1" fmla="*/ 8487383 w 8487383"/>
              <a:gd name="connsiteY1" fmla="*/ 0 h 3082407"/>
              <a:gd name="connsiteX2" fmla="*/ 8487383 w 8487383"/>
              <a:gd name="connsiteY2" fmla="*/ 3082108 h 3082407"/>
              <a:gd name="connsiteX3" fmla="*/ 110163 w 8487383"/>
              <a:gd name="connsiteY3" fmla="*/ 3082108 h 3082407"/>
              <a:gd name="connsiteX4" fmla="*/ 606 w 8487383"/>
              <a:gd name="connsiteY4" fmla="*/ 2977333 h 3082407"/>
              <a:gd name="connsiteX5" fmla="*/ 0 w 8487383"/>
              <a:gd name="connsiteY5" fmla="*/ 0 h 3082407"/>
              <a:gd name="connsiteX0" fmla="*/ 0 w 8487383"/>
              <a:gd name="connsiteY0" fmla="*/ 0 h 3082407"/>
              <a:gd name="connsiteX1" fmla="*/ 8487383 w 8487383"/>
              <a:gd name="connsiteY1" fmla="*/ 0 h 3082407"/>
              <a:gd name="connsiteX2" fmla="*/ 8487383 w 8487383"/>
              <a:gd name="connsiteY2" fmla="*/ 3082108 h 3082407"/>
              <a:gd name="connsiteX3" fmla="*/ 148188 w 8487383"/>
              <a:gd name="connsiteY3" fmla="*/ 3082108 h 3082407"/>
              <a:gd name="connsiteX4" fmla="*/ 606 w 8487383"/>
              <a:gd name="connsiteY4" fmla="*/ 2977333 h 3082407"/>
              <a:gd name="connsiteX5" fmla="*/ 0 w 8487383"/>
              <a:gd name="connsiteY5" fmla="*/ 0 h 3082407"/>
              <a:gd name="connsiteX0" fmla="*/ 0 w 8487383"/>
              <a:gd name="connsiteY0" fmla="*/ 0 h 3082313"/>
              <a:gd name="connsiteX1" fmla="*/ 8487383 w 8487383"/>
              <a:gd name="connsiteY1" fmla="*/ 0 h 3082313"/>
              <a:gd name="connsiteX2" fmla="*/ 8487383 w 8487383"/>
              <a:gd name="connsiteY2" fmla="*/ 3082108 h 3082313"/>
              <a:gd name="connsiteX3" fmla="*/ 148188 w 8487383"/>
              <a:gd name="connsiteY3" fmla="*/ 3082108 h 3082313"/>
              <a:gd name="connsiteX4" fmla="*/ 2982 w 8487383"/>
              <a:gd name="connsiteY4" fmla="*/ 2941614 h 3082313"/>
              <a:gd name="connsiteX5" fmla="*/ 0 w 8487383"/>
              <a:gd name="connsiteY5" fmla="*/ 0 h 30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87383" h="3082313">
                <a:moveTo>
                  <a:pt x="0" y="0"/>
                </a:moveTo>
                <a:lnTo>
                  <a:pt x="8487383" y="0"/>
                </a:lnTo>
                <a:lnTo>
                  <a:pt x="8487383" y="3082108"/>
                </a:lnTo>
                <a:lnTo>
                  <a:pt x="148188" y="3082108"/>
                </a:lnTo>
                <a:cubicBezTo>
                  <a:pt x="11852" y="3087665"/>
                  <a:pt x="8606" y="2978921"/>
                  <a:pt x="2982" y="2941614"/>
                </a:cubicBezTo>
                <a:lnTo>
                  <a:pt x="0" y="0"/>
                </a:lnTo>
                <a:close/>
              </a:path>
            </a:pathLst>
          </a:custGeom>
          <a:solidFill>
            <a:schemeClr val="bg2"/>
          </a:solidFill>
        </p:spPr>
        <p:txBody>
          <a:bodyPr/>
          <a:lstStyle>
            <a:lvl1pPr>
              <a:defRPr>
                <a:solidFill>
                  <a:schemeClr val="tx1"/>
                </a:solidFill>
                <a:latin typeface="+mn-lt"/>
              </a:defRPr>
            </a:lvl1pPr>
          </a:lstStyle>
          <a:p>
            <a:r>
              <a:rPr lang="en-US" dirty="0"/>
              <a:t>Drag picture to placeholder or click icon to add</a:t>
            </a:r>
            <a:endParaRPr lang="en-GB" dirty="0"/>
          </a:p>
        </p:txBody>
      </p:sp>
      <p:cxnSp>
        <p:nvCxnSpPr>
          <p:cNvPr id="7" name="Straight Connector 6"/>
          <p:cNvCxnSpPr/>
          <p:nvPr userDrawn="1"/>
        </p:nvCxnSpPr>
        <p:spPr bwMode="auto">
          <a:xfrm>
            <a:off x="639951" y="4371950"/>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sp>
        <p:nvSpPr>
          <p:cNvPr id="8" name="Text Placeholder 5"/>
          <p:cNvSpPr>
            <a:spLocks noGrp="1"/>
          </p:cNvSpPr>
          <p:nvPr>
            <p:ph type="body" sz="quarter" idx="10"/>
          </p:nvPr>
        </p:nvSpPr>
        <p:spPr>
          <a:xfrm>
            <a:off x="639951" y="4443958"/>
            <a:ext cx="6164074" cy="288032"/>
          </a:xfrm>
          <a:prstGeom prst="rect">
            <a:avLst/>
          </a:prstGeom>
        </p:spPr>
        <p:txBody>
          <a:bodyPr lIns="0" tIns="0" rIns="0" bIns="0"/>
          <a:lstStyle>
            <a:lvl1pPr>
              <a:defRPr sz="1400" b="0" i="1" cap="none" baseline="0">
                <a:solidFill>
                  <a:schemeClr val="accent3"/>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9" name="Titel 1"/>
          <p:cNvSpPr>
            <a:spLocks noGrp="1"/>
          </p:cNvSpPr>
          <p:nvPr>
            <p:ph type="title"/>
          </p:nvPr>
        </p:nvSpPr>
        <p:spPr>
          <a:xfrm>
            <a:off x="639950" y="3939902"/>
            <a:ext cx="6164074" cy="360040"/>
          </a:xfrm>
          <a:prstGeom prst="rect">
            <a:avLst/>
          </a:prstGeom>
        </p:spPr>
        <p:txBody>
          <a:bodyPr lIns="0" tIns="0" rIns="0" bIns="0" anchor="b" anchorCtr="0">
            <a:noAutofit/>
          </a:bodyPr>
          <a:lstStyle>
            <a:lvl1pPr>
              <a:lnSpc>
                <a:spcPct val="80000"/>
              </a:lnSpc>
              <a:defRPr sz="1800" b="1" i="1" kern="1200" cap="all" spc="0" baseline="0">
                <a:solidFill>
                  <a:schemeClr val="bg1"/>
                </a:solidFill>
                <a:latin typeface="Foco" panose="020B0504050202020203" pitchFamily="34" charset="0"/>
              </a:defRPr>
            </a:lvl1pPr>
          </a:lstStyle>
          <a:p>
            <a:r>
              <a:rPr lang="en-US"/>
              <a:t>Click to edit Master title style</a:t>
            </a:r>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7606" y="193565"/>
            <a:ext cx="1162545" cy="432000"/>
          </a:xfrm>
          <a:prstGeom prst="rect">
            <a:avLst/>
          </a:prstGeom>
        </p:spPr>
      </p:pic>
    </p:spTree>
    <p:extLst>
      <p:ext uri="{BB962C8B-B14F-4D97-AF65-F5344CB8AC3E}">
        <p14:creationId xmlns:p14="http://schemas.microsoft.com/office/powerpoint/2010/main" val="42382452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OC_yellow">
    <p:bg>
      <p:bgRef idx="1001">
        <a:schemeClr val="bg2"/>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4">
            <a:extLst>
              <a:ext uri="{28A0092B-C50C-407E-A947-70E740481C1C}">
                <a14:useLocalDpi xmlns:a14="http://schemas.microsoft.com/office/drawing/2010/main" val="0"/>
              </a:ext>
            </a:extLst>
          </a:blip>
          <a:srcRect r="50580" b="35891"/>
          <a:stretch/>
        </p:blipFill>
        <p:spPr>
          <a:xfrm>
            <a:off x="4728071" y="-240071"/>
            <a:ext cx="4415929" cy="5383571"/>
          </a:xfrm>
          <a:prstGeom prst="rect">
            <a:avLst/>
          </a:prstGeom>
        </p:spPr>
      </p:pic>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342317094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1062"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 Placeholder 5"/>
          <p:cNvSpPr>
            <a:spLocks noGrp="1"/>
          </p:cNvSpPr>
          <p:nvPr>
            <p:ph type="body" sz="quarter" idx="21"/>
          </p:nvPr>
        </p:nvSpPr>
        <p:spPr>
          <a:xfrm>
            <a:off x="648000" y="1284116"/>
            <a:ext cx="4104134" cy="2880593"/>
          </a:xfrm>
          <a:prstGeom prst="rect">
            <a:avLst/>
          </a:prstGeom>
        </p:spPr>
        <p:txBody>
          <a:bodyPr lIns="0" tIns="0" rIns="0" bIns="0"/>
          <a:lstStyle>
            <a:lvl1pPr marL="228600" indent="-228600">
              <a:buClr>
                <a:schemeClr val="bg1"/>
              </a:buClr>
              <a:buFont typeface="+mj-lt"/>
              <a:buAutoNum type="arabicPeriod"/>
              <a:defRPr sz="1600" b="1" i="1" cap="none" baseline="0">
                <a:solidFill>
                  <a:schemeClr val="bg1"/>
                </a:solidFill>
                <a:latin typeface="Foco"/>
              </a:defRPr>
            </a:lvl1pPr>
            <a:lvl2pPr marL="355600" indent="-120650">
              <a:buClr>
                <a:schemeClr val="bg1"/>
              </a:buClr>
              <a:buSzPct val="90000"/>
              <a:buFont typeface="Courier New" panose="02070309020205020404" pitchFamily="49" charset="0"/>
              <a:buChar char="o"/>
              <a:defRPr baseline="0">
                <a:solidFill>
                  <a:schemeClr val="bg1"/>
                </a:solidFill>
                <a:latin typeface="Foco Light" panose="020B0304050202020203" pitchFamily="34" charset="0"/>
              </a:defRPr>
            </a:lvl2pPr>
            <a:lvl3pPr marL="490538" indent="-127000">
              <a:buClr>
                <a:schemeClr val="bg1"/>
              </a:buClr>
              <a:buFont typeface="Arial" panose="020B0604020202020204" pitchFamily="34" charset="0"/>
              <a:buChar char="–"/>
              <a:defRPr baseline="0">
                <a:solidFill>
                  <a:schemeClr val="bg1"/>
                </a:solidFill>
                <a:latin typeface="Foco Light" panose="020B0304050202020203" pitchFamily="34" charset="0"/>
              </a:defRPr>
            </a:lvl3pPr>
            <a:lvl4pPr marL="576263" indent="-171450">
              <a:buFont typeface="Interstate Regular" panose="02000503020000020004" charset="0"/>
              <a:buChar char="—"/>
              <a:defRPr>
                <a:latin typeface="Interstate Regular" panose="02000503020000020004" pitchFamily="2" charset="0"/>
              </a:defRPr>
            </a:lvl4pPr>
            <a:lvl5pPr marL="269875" indent="-123825">
              <a:buFont typeface="Arial" panose="020B0604020202020204" pitchFamily="34" charset="0"/>
              <a:buChar char="–"/>
              <a:defRPr>
                <a:latin typeface="Interstate Regular" panose="02000503020000020004" pitchFamily="2" charset="0"/>
              </a:defRPr>
            </a:lvl5pPr>
            <a:lvl6pPr marL="412750" indent="-127000">
              <a:defRPr sz="1000" baseline="0">
                <a:solidFill>
                  <a:schemeClr val="tx2"/>
                </a:solidFill>
                <a:latin typeface="Interstate Regular" panose="02000503020000020004" pitchFamily="2" charset="0"/>
              </a:defRPr>
            </a:lvl6pPr>
          </a:lstStyle>
          <a:p>
            <a:pPr lvl="0"/>
            <a:r>
              <a:rPr lang="en-US" noProof="0" dirty="0"/>
              <a:t>Click to edit Master text styles</a:t>
            </a:r>
          </a:p>
          <a:p>
            <a:pPr lvl="1"/>
            <a:r>
              <a:rPr lang="en-US" noProof="0" dirty="0"/>
              <a:t>Second level</a:t>
            </a:r>
          </a:p>
          <a:p>
            <a:pPr lvl="2"/>
            <a:r>
              <a:rPr lang="en-US" noProof="0" dirty="0"/>
              <a:t>Third level</a:t>
            </a:r>
          </a:p>
        </p:txBody>
      </p:sp>
      <p:sp>
        <p:nvSpPr>
          <p:cNvPr id="11" name="Title Placeholder 8"/>
          <p:cNvSpPr>
            <a:spLocks noGrp="1"/>
          </p:cNvSpPr>
          <p:nvPr>
            <p:ph type="title" hasCustomPrompt="1"/>
          </p:nvPr>
        </p:nvSpPr>
        <p:spPr>
          <a:xfrm>
            <a:off x="648000" y="339264"/>
            <a:ext cx="7560518" cy="558563"/>
          </a:xfrm>
          <a:prstGeom prst="rect">
            <a:avLst/>
          </a:prstGeom>
        </p:spPr>
        <p:txBody>
          <a:bodyPr vert="horz" lIns="0" tIns="0" rIns="0" bIns="0" rtlCol="0" anchor="b" anchorCtr="0">
            <a:noAutofit/>
          </a:bodyPr>
          <a:lstStyle>
            <a:lvl1pPr>
              <a:defRPr sz="3000" i="1" cap="all" baseline="0">
                <a:solidFill>
                  <a:schemeClr val="tx1"/>
                </a:solidFill>
                <a:latin typeface="+mj-lt"/>
              </a:defRPr>
            </a:lvl1pPr>
          </a:lstStyle>
          <a:p>
            <a:r>
              <a:rPr lang="en-GB" dirty="0"/>
              <a:t>Contents</a:t>
            </a:r>
            <a:endParaRPr lang="en-GB" noProof="0" dirty="0"/>
          </a:p>
        </p:txBody>
      </p:sp>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049041" y="474545"/>
            <a:ext cx="775030" cy="288000"/>
          </a:xfrm>
          <a:prstGeom prst="rect">
            <a:avLst/>
          </a:prstGeom>
        </p:spPr>
      </p:pic>
    </p:spTree>
    <p:extLst>
      <p:ext uri="{BB962C8B-B14F-4D97-AF65-F5344CB8AC3E}">
        <p14:creationId xmlns:p14="http://schemas.microsoft.com/office/powerpoint/2010/main" val="171613405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Divider_2">
    <p:spTree>
      <p:nvGrpSpPr>
        <p:cNvPr id="1" name=""/>
        <p:cNvGrpSpPr/>
        <p:nvPr/>
      </p:nvGrpSpPr>
      <p:grpSpPr>
        <a:xfrm>
          <a:off x="0" y="0"/>
          <a:ext cx="0" cy="0"/>
          <a:chOff x="0" y="0"/>
          <a:chExt cx="0" cy="0"/>
        </a:xfrm>
      </p:grpSpPr>
      <p:sp>
        <p:nvSpPr>
          <p:cNvPr id="8" name="Picture Placeholder 7"/>
          <p:cNvSpPr>
            <a:spLocks noGrp="1"/>
          </p:cNvSpPr>
          <p:nvPr>
            <p:ph type="pic" sz="quarter" idx="16" hasCustomPrompt="1"/>
          </p:nvPr>
        </p:nvSpPr>
        <p:spPr>
          <a:xfrm>
            <a:off x="0" y="555625"/>
            <a:ext cx="9144000" cy="4587875"/>
          </a:xfrm>
          <a:prstGeom prst="rect">
            <a:avLst/>
          </a:prstGeom>
          <a:solidFill>
            <a:schemeClr val="bg2"/>
          </a:solidFill>
        </p:spPr>
        <p:txBody>
          <a:bodyPr/>
          <a:lstStyle>
            <a:lvl1pPr>
              <a:defRPr cap="none">
                <a:latin typeface="+mj-lt"/>
              </a:defRPr>
            </a:lvl1pPr>
          </a:lstStyle>
          <a:p>
            <a:r>
              <a:rPr lang="en-GB" dirty="0"/>
              <a:t>Click to add picture</a:t>
            </a:r>
            <a:endParaRPr lang="de-CH" dirty="0"/>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4269117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vider_3">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411809298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0130" name="think-cell Folie" r:id="rId4" imgW="216" imgH="216" progId="TCLayout.ActiveDocument.1">
                  <p:embed/>
                </p:oleObj>
              </mc:Choice>
              <mc:Fallback>
                <p:oleObj name="think-cell Folie" r:id="rId4" imgW="216" imgH="21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Picture Placeholder 3"/>
          <p:cNvSpPr>
            <a:spLocks noGrp="1"/>
          </p:cNvSpPr>
          <p:nvPr>
            <p:ph type="pic" sz="quarter" idx="13" hasCustomPrompt="1"/>
          </p:nvPr>
        </p:nvSpPr>
        <p:spPr>
          <a:xfrm>
            <a:off x="0" y="915526"/>
            <a:ext cx="9144000" cy="4227974"/>
          </a:xfrm>
          <a:prstGeom prst="rect">
            <a:avLst/>
          </a:prstGeom>
          <a:solidFill>
            <a:schemeClr val="bg1">
              <a:lumMod val="85000"/>
            </a:schemeClr>
          </a:solidFill>
          <a:ln>
            <a:noFill/>
          </a:ln>
        </p:spPr>
        <p:txBody>
          <a:bodyPr/>
          <a:lstStyle>
            <a:lvl1pPr>
              <a:defRPr cap="none">
                <a:latin typeface="+mj-lt"/>
              </a:defRPr>
            </a:lvl1pPr>
          </a:lstStyle>
          <a:p>
            <a:r>
              <a:rPr lang="en-US" dirty="0"/>
              <a:t>Click Icon to add picture</a:t>
            </a:r>
            <a:endParaRPr lang="en-GB" dirty="0"/>
          </a:p>
        </p:txBody>
      </p:sp>
      <p:sp>
        <p:nvSpPr>
          <p:cNvPr id="9" name="Text Placeholder 8"/>
          <p:cNvSpPr>
            <a:spLocks noGrp="1"/>
          </p:cNvSpPr>
          <p:nvPr>
            <p:ph type="body" sz="quarter" idx="18" hasCustomPrompt="1"/>
          </p:nvPr>
        </p:nvSpPr>
        <p:spPr>
          <a:xfrm>
            <a:off x="0" y="555526"/>
            <a:ext cx="9144000" cy="360000"/>
          </a:xfrm>
          <a:prstGeom prst="rect">
            <a:avLst/>
          </a:prstGeom>
          <a:solidFill>
            <a:schemeClr val="tx2"/>
          </a:solidFill>
        </p:spPr>
        <p:txBody>
          <a:bodyPr lIns="324000" rIns="1080000" anchor="ctr" anchorCtr="0"/>
          <a:lstStyle>
            <a:lvl1pPr>
              <a:defRPr sz="1200" i="1" cap="none" baseline="0">
                <a:solidFill>
                  <a:schemeClr val="bg1"/>
                </a:solidFill>
                <a:latin typeface="Foco"/>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GB" noProof="0" dirty="0"/>
              <a:t>Click to edit master text styles</a:t>
            </a:r>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10" name="Picture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383943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vider_4">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0" y="0"/>
            <a:ext cx="9144000" cy="5143500"/>
          </a:xfrm>
          <a:prstGeom prst="rect">
            <a:avLst/>
          </a:prstGeom>
          <a:solidFill>
            <a:schemeClr val="bg1">
              <a:lumMod val="85000"/>
            </a:schemeClr>
          </a:solidFill>
          <a:ln>
            <a:noFill/>
          </a:ln>
        </p:spPr>
        <p:txBody>
          <a:bodyPr/>
          <a:lstStyle>
            <a:lvl1pPr>
              <a:defRPr cap="none">
                <a:latin typeface="+mj-lt"/>
              </a:defRPr>
            </a:lvl1pPr>
          </a:lstStyle>
          <a:p>
            <a:r>
              <a:rPr lang="en-US" dirty="0"/>
              <a:t>Drag picture to placeholder or click icon to add</a:t>
            </a:r>
            <a:endParaRPr lang="en-GB" dirty="0"/>
          </a:p>
        </p:txBody>
      </p:sp>
      <p:sp>
        <p:nvSpPr>
          <p:cNvPr id="4"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4227208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marR="0" lvl="1" indent="0" algn="l" defTabSz="914400" rtl="0" eaLnBrk="1" fontAlgn="base" latinLnBrk="0" hangingPunct="1">
              <a:lnSpc>
                <a:spcPct val="100000"/>
              </a:lnSpc>
              <a:spcBef>
                <a:spcPts val="0"/>
              </a:spcBef>
              <a:spcAft>
                <a:spcPct val="0"/>
              </a:spcAft>
              <a:buClrTx/>
              <a:buSzTx/>
              <a:buFontTx/>
              <a:buNone/>
              <a:tabLst/>
              <a:defRPr/>
            </a:pPr>
            <a:r>
              <a:rPr kumimoji="0" lang="en-GB" sz="800" b="0" i="0" u="none" strike="noStrike" kern="0" cap="none" spc="0" normalizeH="0" baseline="0" noProof="0" dirty="0">
                <a:ln>
                  <a:noFill/>
                </a:ln>
                <a:solidFill>
                  <a:schemeClr val="tx1"/>
                </a:solidFill>
                <a:effectLst/>
                <a:uLnTx/>
                <a:uFillTx/>
                <a:latin typeface="Foco Light" panose="020B0304050202020203" pitchFamily="34" charset="0"/>
                <a:cs typeface="Arial" pitchFamily="34" charset="0"/>
              </a:rPr>
              <a:t>All rights reserved. This document is the property of Infront Sports &amp; Media AG / B2Run and is issued under strict confidentiality conditions. No part of this document may be reproduced or transmitted in any form or by any means to any third party without the prior written consent of Infront Sports &amp; Media AG or B2Run.</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
        <p:nvSpPr>
          <p:cNvPr id="10" name="TextBox 1" descr="&lt;Firma_Name&gt;&#10;&lt;Mitarbeiter_Ersteller_Vorname&gt; &lt;Mitarbeiter_Ersteller_Name&gt;&#10;&lt;Mitarbeiter_Ersteller_Funktion&gt;, &lt;Mitarbeiter_Ersteller_Department&gt;&#10;Tel. &lt;Mitarbeiter_Ersteller_Telefon&gt;&#10;&lt;Mitarbeiter_Ersteller_Mail&gt;"/>
          <p:cNvSpPr txBox="1"/>
          <p:nvPr userDrawn="1"/>
        </p:nvSpPr>
        <p:spPr>
          <a:xfrm>
            <a:off x="334963" y="1485187"/>
            <a:ext cx="3852942" cy="1623647"/>
          </a:xfrm>
          <a:prstGeom prst="rect">
            <a:avLst/>
          </a:prstGeom>
          <a:noFill/>
        </p:spPr>
        <p:txBody>
          <a:bodyPr wrap="square" lIns="0" tIns="0" rIns="0" bIns="0" rtlCol="0">
            <a:noAutofit/>
          </a:bodyPr>
          <a:lstStyle/>
          <a:p>
            <a:pPr algn="l"/>
            <a:r>
              <a:rPr lang="de-CH" sz="1000" dirty="0">
                <a:latin typeface="Foco Light" panose="020B0304050202020203" pitchFamily="34" charset="0"/>
                <a:hlinkClick r:id="rId3">
                  <a:extLst>
                    <a:ext uri="{A12FA001-AC4F-418D-AE19-62706E023703}">
                      <ahyp:hlinkClr xmlns:ahyp="http://schemas.microsoft.com/office/drawing/2018/hyperlinkcolor" val="tx"/>
                    </a:ext>
                  </a:extLst>
                </a:hlinkClick>
              </a:rPr>
              <a:t>info@b2run.ch</a:t>
            </a:r>
            <a:r>
              <a:rPr lang="de-CH" sz="1000" dirty="0">
                <a:latin typeface="Foco Light" panose="020B0304050202020203" pitchFamily="34" charset="0"/>
              </a:rPr>
              <a:t> </a:t>
            </a:r>
          </a:p>
          <a:p>
            <a:pPr algn="l"/>
            <a:r>
              <a:rPr lang="de-CH" sz="1000" dirty="0">
                <a:latin typeface="Foco Light" panose="020B0304050202020203" pitchFamily="34" charset="0"/>
              </a:rPr>
              <a:t>Tel. +41 41 726 17 11</a:t>
            </a:r>
          </a:p>
          <a:p>
            <a:pPr algn="l"/>
            <a:endParaRPr lang="de-CH" sz="1000" dirty="0">
              <a:latin typeface="Foco Light" panose="020B0304050202020203" pitchFamily="34" charset="0"/>
            </a:endParaRPr>
          </a:p>
          <a:p>
            <a:pPr algn="l"/>
            <a:r>
              <a:rPr lang="de-CH" sz="1000" dirty="0">
                <a:latin typeface="Foco Light" panose="020B0304050202020203" pitchFamily="34" charset="0"/>
              </a:rPr>
              <a:t>Infront Sports &amp; Media AG</a:t>
            </a:r>
          </a:p>
          <a:p>
            <a:pPr algn="l"/>
            <a:r>
              <a:rPr lang="de-CH" sz="1000" dirty="0">
                <a:latin typeface="Foco Light" panose="020B0304050202020203" pitchFamily="34" charset="0"/>
              </a:rPr>
              <a:t>Grafenauweg 2</a:t>
            </a:r>
          </a:p>
          <a:p>
            <a:pPr algn="l"/>
            <a:r>
              <a:rPr lang="de-CH" sz="1000" dirty="0">
                <a:latin typeface="Foco Light" panose="020B0304050202020203" pitchFamily="34" charset="0"/>
              </a:rPr>
              <a:t>6302 Zug</a:t>
            </a:r>
          </a:p>
          <a:p>
            <a:pPr algn="l"/>
            <a:endParaRPr lang="de-CH" sz="1000" dirty="0">
              <a:latin typeface="Foco Light" panose="020B0304050202020203" pitchFamily="34" charset="0"/>
            </a:endParaRPr>
          </a:p>
          <a:p>
            <a:pPr algn="l"/>
            <a:r>
              <a:rPr lang="de-CH" sz="1000" dirty="0">
                <a:solidFill>
                  <a:schemeClr val="tx1"/>
                </a:solidFill>
                <a:latin typeface="Foco Light" panose="020B0304050202020203" pitchFamily="34" charset="0"/>
                <a:hlinkClick r:id="rId4">
                  <a:extLst>
                    <a:ext uri="{A12FA001-AC4F-418D-AE19-62706E023703}">
                      <ahyp:hlinkClr xmlns:ahyp="http://schemas.microsoft.com/office/drawing/2018/hyperlinkcolor" val="tx"/>
                    </a:ext>
                  </a:extLst>
                </a:hlinkClick>
              </a:rPr>
              <a:t>www.b2run.ch/en</a:t>
            </a:r>
            <a:r>
              <a:rPr lang="de-CH" sz="1000" dirty="0">
                <a:solidFill>
                  <a:schemeClr val="tx1"/>
                </a:solidFill>
                <a:latin typeface="Foco Light" panose="020B0304050202020203" pitchFamily="34" charset="0"/>
              </a:rPr>
              <a:t>  </a:t>
            </a:r>
          </a:p>
        </p:txBody>
      </p:sp>
      <p:sp>
        <p:nvSpPr>
          <p:cNvPr id="15" name="Title 1"/>
          <p:cNvSpPr txBox="1">
            <a:spLocks/>
          </p:cNvSpPr>
          <p:nvPr userDrawn="1"/>
        </p:nvSpPr>
        <p:spPr>
          <a:xfrm>
            <a:off x="278129" y="357823"/>
            <a:ext cx="5616576" cy="792162"/>
          </a:xfrm>
          <a:prstGeom prst="rect">
            <a:avLst/>
          </a:prstGeom>
        </p:spPr>
        <p:txBody>
          <a:bodyPr anchor="ctr"/>
          <a:lst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a:lstStyle>
          <a:p>
            <a:r>
              <a:rPr lang="en-GB" sz="4000" i="1" kern="0" dirty="0">
                <a:solidFill>
                  <a:schemeClr val="tx1"/>
                </a:solidFill>
                <a:latin typeface="Calibri" panose="020F0502020204030204" pitchFamily="34" charset="0"/>
              </a:rPr>
              <a:t>Thank you!</a:t>
            </a:r>
          </a:p>
        </p:txBody>
      </p:sp>
      <p:cxnSp>
        <p:nvCxnSpPr>
          <p:cNvPr id="12" name="Straight Connector 11">
            <a:extLst>
              <a:ext uri="{FF2B5EF4-FFF2-40B4-BE49-F238E27FC236}">
                <a16:creationId xmlns:a16="http://schemas.microsoft.com/office/drawing/2014/main" id="{F76C0AD0-6A62-42B6-9269-690FF3FC4232}"/>
              </a:ext>
            </a:extLst>
          </p:cNvPr>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14" name="Picture 13">
            <a:extLst>
              <a:ext uri="{FF2B5EF4-FFF2-40B4-BE49-F238E27FC236}">
                <a16:creationId xmlns:a16="http://schemas.microsoft.com/office/drawing/2014/main" id="{A98E7CEB-844C-4D87-BB18-893907851636}"/>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16" name="Picture 15">
            <a:extLst>
              <a:ext uri="{FF2B5EF4-FFF2-40B4-BE49-F238E27FC236}">
                <a16:creationId xmlns:a16="http://schemas.microsoft.com/office/drawing/2014/main" id="{5D848B9D-8EAE-4FBC-A7DA-350CBC731998}"/>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2095869" y="4524230"/>
            <a:ext cx="1200421" cy="357719"/>
          </a:xfrm>
          <a:prstGeom prst="rect">
            <a:avLst/>
          </a:prstGeom>
        </p:spPr>
      </p:pic>
      <p:pic>
        <p:nvPicPr>
          <p:cNvPr id="19" name="Bildplatzhalter 10">
            <a:extLst>
              <a:ext uri="{FF2B5EF4-FFF2-40B4-BE49-F238E27FC236}">
                <a16:creationId xmlns:a16="http://schemas.microsoft.com/office/drawing/2014/main" id="{A255C1F4-9BC7-44C9-A58A-9F97C5F33D6E}"/>
              </a:ext>
            </a:extLst>
          </p:cNvPr>
          <p:cNvPicPr>
            <a:picLocks noChangeAspect="1"/>
          </p:cNvPicPr>
          <p:nvPr userDrawn="1"/>
        </p:nvPicPr>
        <p:blipFill rotWithShape="1">
          <a:blip r:embed="rId7" cstate="screen">
            <a:extLst>
              <a:ext uri="{28A0092B-C50C-407E-A947-70E740481C1C}">
                <a14:useLocalDpi xmlns:a14="http://schemas.microsoft.com/office/drawing/2010/main" val="0"/>
              </a:ext>
            </a:extLst>
          </a:blip>
          <a:srcRect/>
          <a:stretch/>
        </p:blipFill>
        <p:spPr>
          <a:xfrm>
            <a:off x="5724525" y="75857"/>
            <a:ext cx="2362199" cy="2361351"/>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20" name="Bildplatzhalter 10">
            <a:extLst>
              <a:ext uri="{FF2B5EF4-FFF2-40B4-BE49-F238E27FC236}">
                <a16:creationId xmlns:a16="http://schemas.microsoft.com/office/drawing/2014/main" id="{A7DF8EEC-7FCC-43CB-B5FD-77F207E88E7D}"/>
              </a:ext>
            </a:extLst>
          </p:cNvPr>
          <p:cNvPicPr>
            <a:picLocks noChangeAspect="1"/>
          </p:cNvPicPr>
          <p:nvPr userDrawn="1"/>
        </p:nvPicPr>
        <p:blipFill rotWithShape="1">
          <a:blip r:embed="rId8" cstate="screen">
            <a:extLst>
              <a:ext uri="{28A0092B-C50C-407E-A947-70E740481C1C}">
                <a14:useLocalDpi xmlns:a14="http://schemas.microsoft.com/office/drawing/2010/main" val="0"/>
              </a:ext>
            </a:extLst>
          </a:blip>
          <a:srcRect b="-951"/>
          <a:stretch/>
        </p:blipFill>
        <p:spPr>
          <a:xfrm>
            <a:off x="7324354" y="2258617"/>
            <a:ext cx="1724397" cy="170204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spTree>
    <p:extLst>
      <p:ext uri="{BB962C8B-B14F-4D97-AF65-F5344CB8AC3E}">
        <p14:creationId xmlns:p14="http://schemas.microsoft.com/office/powerpoint/2010/main" val="1931507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marR="0" lvl="1" indent="0" algn="l" defTabSz="914400" rtl="0" eaLnBrk="1" fontAlgn="base" latinLnBrk="0" hangingPunct="1">
              <a:lnSpc>
                <a:spcPct val="100000"/>
              </a:lnSpc>
              <a:spcBef>
                <a:spcPts val="0"/>
              </a:spcBef>
              <a:spcAft>
                <a:spcPct val="0"/>
              </a:spcAft>
              <a:buClrTx/>
              <a:buSzTx/>
              <a:buFontTx/>
              <a:buNone/>
              <a:tabLst/>
              <a:defRPr/>
            </a:pPr>
            <a:r>
              <a:rPr kumimoji="0" lang="en-GB" sz="800" b="0" i="0" u="none" strike="noStrike" kern="0" cap="none" spc="0" normalizeH="0" baseline="0" noProof="0" dirty="0">
                <a:ln>
                  <a:noFill/>
                </a:ln>
                <a:solidFill>
                  <a:schemeClr val="tx2"/>
                </a:solidFill>
                <a:effectLst/>
                <a:uLnTx/>
                <a:uFillTx/>
                <a:latin typeface="Calibri" panose="020F0502020204030204" pitchFamily="34" charset="0"/>
                <a:cs typeface="Arial" pitchFamily="34" charset="0"/>
              </a:rPr>
              <a:t>All rights reserved. This document is the property of Infront Sports &amp; Media AG / B2Run and is issued under strict confidentiality conditions. No part of this document may be reproduced or transmitted in any form or by any means to any third party without the prior written consent of Infront Sports &amp; Media AG or B2Run.</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17757" r="50000"/>
          <a:stretch/>
        </p:blipFill>
        <p:spPr>
          <a:xfrm>
            <a:off x="6597000" y="-1"/>
            <a:ext cx="2547000" cy="3938623"/>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6" name="Pictur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
        <p:nvSpPr>
          <p:cNvPr id="10" name="TextBox 1" descr="&lt;Firma_Name&gt;&#10;&lt;Mitarbeiter_Ersteller_Vorname&gt; &lt;Mitarbeiter_Ersteller_Name&gt;&#10;&lt;Mitarbeiter_Ersteller_Funktion&gt;, &lt;Mitarbeiter_Ersteller_Department&gt;&#10;Tel. &lt;Mitarbeiter_Ersteller_Telefon&gt;&#10;&lt;Mitarbeiter_Ersteller_Mail&gt;"/>
          <p:cNvSpPr txBox="1"/>
          <p:nvPr userDrawn="1"/>
        </p:nvSpPr>
        <p:spPr>
          <a:xfrm>
            <a:off x="323851" y="1658815"/>
            <a:ext cx="3852942" cy="1623647"/>
          </a:xfrm>
          <a:prstGeom prst="rect">
            <a:avLst/>
          </a:prstGeom>
          <a:noFill/>
        </p:spPr>
        <p:txBody>
          <a:bodyPr wrap="square" lIns="0" tIns="0" rIns="0" bIns="0" rtlCol="0">
            <a:noAutofit/>
          </a:bodyPr>
          <a:lstStyle/>
          <a:p>
            <a:pPr algn="l"/>
            <a:r>
              <a:rPr lang="de-CH" sz="1000" dirty="0">
                <a:solidFill>
                  <a:schemeClr val="tx2"/>
                </a:solidFill>
                <a:latin typeface="Calibri" panose="020F0502020204030204" pitchFamily="34" charset="0"/>
              </a:rPr>
              <a:t>Dominique Bucheli</a:t>
            </a:r>
          </a:p>
          <a:p>
            <a:pPr algn="l"/>
            <a:r>
              <a:rPr lang="de-CH" sz="1000" dirty="0">
                <a:latin typeface="Calibri" panose="020F0502020204030204" pitchFamily="34" charset="0"/>
              </a:rPr>
              <a:t>info@b2run.ch</a:t>
            </a:r>
          </a:p>
          <a:p>
            <a:pPr algn="l"/>
            <a:r>
              <a:rPr lang="de-CH" sz="1000" dirty="0">
                <a:latin typeface="Calibri" panose="020F0502020204030204" pitchFamily="34" charset="0"/>
              </a:rPr>
              <a:t>Tel. +41 41 726 17 38</a:t>
            </a:r>
          </a:p>
          <a:p>
            <a:pPr algn="l"/>
            <a:endParaRPr lang="de-CH" sz="1000" dirty="0">
              <a:solidFill>
                <a:schemeClr val="tx2"/>
              </a:solidFill>
              <a:latin typeface="Calibri" panose="020F0502020204030204" pitchFamily="34" charset="0"/>
            </a:endParaRPr>
          </a:p>
          <a:p>
            <a:pPr algn="l"/>
            <a:r>
              <a:rPr lang="de-CH" sz="1000" dirty="0">
                <a:latin typeface="Calibri" panose="020F0502020204030204" pitchFamily="34" charset="0"/>
              </a:rPr>
              <a:t>Infront Sport &amp;</a:t>
            </a:r>
            <a:r>
              <a:rPr lang="de-CH" sz="1000" baseline="0" dirty="0">
                <a:latin typeface="Calibri" panose="020F0502020204030204" pitchFamily="34" charset="0"/>
              </a:rPr>
              <a:t> Media </a:t>
            </a:r>
            <a:r>
              <a:rPr lang="de-CH" sz="1000" dirty="0">
                <a:latin typeface="Calibri" panose="020F0502020204030204" pitchFamily="34" charset="0"/>
              </a:rPr>
              <a:t>AG</a:t>
            </a:r>
          </a:p>
          <a:p>
            <a:pPr algn="l"/>
            <a:r>
              <a:rPr lang="de-CH" sz="1000" dirty="0">
                <a:latin typeface="Calibri" panose="020F0502020204030204" pitchFamily="34" charset="0"/>
              </a:rPr>
              <a:t>Grafenauweg 2</a:t>
            </a:r>
          </a:p>
          <a:p>
            <a:pPr algn="l"/>
            <a:r>
              <a:rPr lang="de-CH" sz="1000" dirty="0">
                <a:latin typeface="Calibri" panose="020F0502020204030204" pitchFamily="34" charset="0"/>
              </a:rPr>
              <a:t>6302 Zug</a:t>
            </a:r>
          </a:p>
          <a:p>
            <a:pPr algn="l"/>
            <a:endParaRPr lang="de-CH" sz="1000" dirty="0">
              <a:latin typeface="Calibri" panose="020F0502020204030204" pitchFamily="34" charset="0"/>
            </a:endParaRPr>
          </a:p>
          <a:p>
            <a:pPr algn="l"/>
            <a:r>
              <a:rPr lang="de-CH" sz="1000" dirty="0">
                <a:latin typeface="Calibri" panose="020F0502020204030204" pitchFamily="34" charset="0"/>
              </a:rPr>
              <a:t>www.b2run.ch</a:t>
            </a:r>
            <a:endParaRPr lang="en-GB" sz="1000" dirty="0">
              <a:solidFill>
                <a:schemeClr val="tx1"/>
              </a:solidFill>
              <a:latin typeface="Calibri" panose="020F0502020204030204" pitchFamily="34" charset="0"/>
            </a:endParaRPr>
          </a:p>
        </p:txBody>
      </p:sp>
      <p:sp>
        <p:nvSpPr>
          <p:cNvPr id="15" name="Title 1"/>
          <p:cNvSpPr txBox="1">
            <a:spLocks/>
          </p:cNvSpPr>
          <p:nvPr userDrawn="1"/>
        </p:nvSpPr>
        <p:spPr>
          <a:xfrm>
            <a:off x="278129" y="357823"/>
            <a:ext cx="5616576" cy="792162"/>
          </a:xfrm>
          <a:prstGeom prst="rect">
            <a:avLst/>
          </a:prstGeom>
        </p:spPr>
        <p:txBody>
          <a:bodyPr anchor="ctr"/>
          <a:lst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a:lstStyle>
          <a:p>
            <a:r>
              <a:rPr lang="en-GB" sz="4000" kern="0" dirty="0">
                <a:latin typeface="Foco "/>
              </a:rPr>
              <a:t>Thank you.</a:t>
            </a:r>
          </a:p>
        </p:txBody>
      </p:sp>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57611" y="4524230"/>
            <a:ext cx="1200421" cy="357719"/>
          </a:xfrm>
          <a:prstGeom prst="rect">
            <a:avLst/>
          </a:prstGeom>
        </p:spPr>
      </p:pic>
    </p:spTree>
    <p:extLst>
      <p:ext uri="{BB962C8B-B14F-4D97-AF65-F5344CB8AC3E}">
        <p14:creationId xmlns:p14="http://schemas.microsoft.com/office/powerpoint/2010/main" val="425646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_only_Beschreib">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01DB588-E98F-4E02-9B0A-6F9796444CE0}"/>
              </a:ext>
            </a:extLst>
          </p:cNvPr>
          <p:cNvPicPr>
            <a:picLocks noChangeAspect="1"/>
          </p:cNvPicPr>
          <p:nvPr userDrawn="1"/>
        </p:nvPicPr>
        <p:blipFill>
          <a:blip r:embed="rId2"/>
          <a:stretch>
            <a:fillRect/>
          </a:stretch>
        </p:blipFill>
        <p:spPr>
          <a:xfrm>
            <a:off x="296826" y="1475652"/>
            <a:ext cx="8215423" cy="2871134"/>
          </a:xfrm>
          <a:prstGeom prst="rect">
            <a:avLst/>
          </a:prstGeom>
        </p:spPr>
      </p:pic>
      <p:pic>
        <p:nvPicPr>
          <p:cNvPr id="5" name="Picture 4">
            <a:extLst>
              <a:ext uri="{FF2B5EF4-FFF2-40B4-BE49-F238E27FC236}">
                <a16:creationId xmlns:a16="http://schemas.microsoft.com/office/drawing/2014/main" id="{A7D45CA9-63E8-485F-A612-FD984AF77C0C}"/>
              </a:ext>
            </a:extLst>
          </p:cNvPr>
          <p:cNvPicPr>
            <a:picLocks noChangeAspect="1"/>
          </p:cNvPicPr>
          <p:nvPr userDrawn="1"/>
        </p:nvPicPr>
        <p:blipFill>
          <a:blip r:embed="rId3"/>
          <a:stretch>
            <a:fillRect/>
          </a:stretch>
        </p:blipFill>
        <p:spPr>
          <a:xfrm>
            <a:off x="296826" y="505680"/>
            <a:ext cx="3166137" cy="345397"/>
          </a:xfrm>
          <a:prstGeom prst="rect">
            <a:avLst/>
          </a:prstGeom>
        </p:spPr>
      </p:pic>
      <p:pic>
        <p:nvPicPr>
          <p:cNvPr id="6" name="Picture 5">
            <a:extLst>
              <a:ext uri="{FF2B5EF4-FFF2-40B4-BE49-F238E27FC236}">
                <a16:creationId xmlns:a16="http://schemas.microsoft.com/office/drawing/2014/main" id="{FC2C51AF-D0DF-48FC-B76D-56F55A7FE01C}"/>
              </a:ext>
            </a:extLst>
          </p:cNvPr>
          <p:cNvPicPr>
            <a:picLocks noChangeAspect="1"/>
          </p:cNvPicPr>
          <p:nvPr userDrawn="1"/>
        </p:nvPicPr>
        <p:blipFill>
          <a:blip r:embed="rId4"/>
          <a:stretch>
            <a:fillRect/>
          </a:stretch>
        </p:blipFill>
        <p:spPr>
          <a:xfrm>
            <a:off x="296826" y="1368041"/>
            <a:ext cx="8229600" cy="3027872"/>
          </a:xfrm>
          <a:prstGeom prst="rect">
            <a:avLst/>
          </a:prstGeom>
        </p:spPr>
      </p:pic>
      <p:sp>
        <p:nvSpPr>
          <p:cNvPr id="7" name="Rectangle 6">
            <a:extLst>
              <a:ext uri="{FF2B5EF4-FFF2-40B4-BE49-F238E27FC236}">
                <a16:creationId xmlns:a16="http://schemas.microsoft.com/office/drawing/2014/main" id="{5E079B80-1775-4473-9FA2-509D358D6350}"/>
              </a:ext>
            </a:extLst>
          </p:cNvPr>
          <p:cNvSpPr/>
          <p:nvPr userDrawn="1"/>
        </p:nvSpPr>
        <p:spPr bwMode="blackWhite">
          <a:xfrm>
            <a:off x="515007" y="3226676"/>
            <a:ext cx="7399283" cy="210207"/>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
        <p:nvSpPr>
          <p:cNvPr id="8" name="Rectangle 7">
            <a:extLst>
              <a:ext uri="{FF2B5EF4-FFF2-40B4-BE49-F238E27FC236}">
                <a16:creationId xmlns:a16="http://schemas.microsoft.com/office/drawing/2014/main" id="{8BA16DDE-9A25-4C10-BFBC-82B3FCD033A4}"/>
              </a:ext>
            </a:extLst>
          </p:cNvPr>
          <p:cNvSpPr/>
          <p:nvPr userDrawn="1"/>
        </p:nvSpPr>
        <p:spPr bwMode="blackWhite">
          <a:xfrm>
            <a:off x="6516414" y="3026979"/>
            <a:ext cx="2112579" cy="199697"/>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
        <p:nvSpPr>
          <p:cNvPr id="9" name="Rectangle 8">
            <a:extLst>
              <a:ext uri="{FF2B5EF4-FFF2-40B4-BE49-F238E27FC236}">
                <a16:creationId xmlns:a16="http://schemas.microsoft.com/office/drawing/2014/main" id="{7DE8B462-24D3-4E64-AE7C-13EFADCDF6CC}"/>
              </a:ext>
            </a:extLst>
          </p:cNvPr>
          <p:cNvSpPr/>
          <p:nvPr userDrawn="1"/>
        </p:nvSpPr>
        <p:spPr bwMode="blackWhite">
          <a:xfrm>
            <a:off x="5875284" y="3611597"/>
            <a:ext cx="1429406" cy="256210"/>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
        <p:nvSpPr>
          <p:cNvPr id="10" name="Rectangle 9">
            <a:extLst>
              <a:ext uri="{FF2B5EF4-FFF2-40B4-BE49-F238E27FC236}">
                <a16:creationId xmlns:a16="http://schemas.microsoft.com/office/drawing/2014/main" id="{78C4AD67-2524-441B-84A7-A8D382D8BD85}"/>
              </a:ext>
            </a:extLst>
          </p:cNvPr>
          <p:cNvSpPr/>
          <p:nvPr userDrawn="1"/>
        </p:nvSpPr>
        <p:spPr bwMode="blackWhite">
          <a:xfrm>
            <a:off x="194259" y="2561240"/>
            <a:ext cx="4598458" cy="256210"/>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Tree>
    <p:extLst>
      <p:ext uri="{BB962C8B-B14F-4D97-AF65-F5344CB8AC3E}">
        <p14:creationId xmlns:p14="http://schemas.microsoft.com/office/powerpoint/2010/main" val="978454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_text">
    <p:spTree>
      <p:nvGrpSpPr>
        <p:cNvPr id="1" name=""/>
        <p:cNvGrpSpPr/>
        <p:nvPr/>
      </p:nvGrpSpPr>
      <p:grpSpPr>
        <a:xfrm>
          <a:off x="0" y="0"/>
          <a:ext cx="0" cy="0"/>
          <a:chOff x="0" y="0"/>
          <a:chExt cx="0" cy="0"/>
        </a:xfrm>
      </p:grpSpPr>
      <p:sp>
        <p:nvSpPr>
          <p:cNvPr id="6"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4" name="Text Placeholder 3"/>
          <p:cNvSpPr>
            <a:spLocks noGrp="1"/>
          </p:cNvSpPr>
          <p:nvPr>
            <p:ph type="body" sz="quarter" idx="13"/>
          </p:nvPr>
        </p:nvSpPr>
        <p:spPr>
          <a:xfrm>
            <a:off x="323850" y="1203325"/>
            <a:ext cx="8474075" cy="3673475"/>
          </a:xfrm>
        </p:spPr>
        <p:txBody>
          <a:bodyPr/>
          <a:lstStyle>
            <a:lvl5pPr>
              <a:defRPr/>
            </a:lvl5pPr>
            <a:lvl6pPr>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Tree>
    <p:extLst>
      <p:ext uri="{BB962C8B-B14F-4D97-AF65-F5344CB8AC3E}">
        <p14:creationId xmlns:p14="http://schemas.microsoft.com/office/powerpoint/2010/main" val="1075149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Layout">
    <p:spTree>
      <p:nvGrpSpPr>
        <p:cNvPr id="1" name=""/>
        <p:cNvGrpSpPr/>
        <p:nvPr/>
      </p:nvGrpSpPr>
      <p:grpSpPr>
        <a:xfrm>
          <a:off x="0" y="0"/>
          <a:ext cx="0" cy="0"/>
          <a:chOff x="0" y="0"/>
          <a:chExt cx="0" cy="0"/>
        </a:xfrm>
      </p:grpSpPr>
      <p:sp>
        <p:nvSpPr>
          <p:cNvPr id="7"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lvl1pPr>
              <a:defRPr lang="en-GB" noProof="0" dirty="0"/>
            </a:lvl1pPr>
          </a:lstStyle>
          <a:p>
            <a:pPr lvl="0"/>
            <a:r>
              <a:rPr lang="en-GB" noProof="0" dirty="0"/>
              <a:t>Click to edit Master title style</a:t>
            </a:r>
          </a:p>
        </p:txBody>
      </p:sp>
      <p:pic>
        <p:nvPicPr>
          <p:cNvPr id="5" name="Picture 4">
            <a:extLst>
              <a:ext uri="{FF2B5EF4-FFF2-40B4-BE49-F238E27FC236}">
                <a16:creationId xmlns:a16="http://schemas.microsoft.com/office/drawing/2014/main" id="{5808330D-9955-4890-8A64-BC10DE11C7BD}"/>
              </a:ext>
            </a:extLst>
          </p:cNvPr>
          <p:cNvPicPr>
            <a:picLocks noChangeAspect="1"/>
          </p:cNvPicPr>
          <p:nvPr userDrawn="1"/>
        </p:nvPicPr>
        <p:blipFill>
          <a:blip r:embed="rId2"/>
          <a:stretch>
            <a:fillRect/>
          </a:stretch>
        </p:blipFill>
        <p:spPr>
          <a:xfrm>
            <a:off x="274234" y="1135166"/>
            <a:ext cx="1870285" cy="401765"/>
          </a:xfrm>
          <a:prstGeom prst="rect">
            <a:avLst/>
          </a:prstGeom>
        </p:spPr>
      </p:pic>
      <p:pic>
        <p:nvPicPr>
          <p:cNvPr id="6" name="Picture 5">
            <a:extLst>
              <a:ext uri="{FF2B5EF4-FFF2-40B4-BE49-F238E27FC236}">
                <a16:creationId xmlns:a16="http://schemas.microsoft.com/office/drawing/2014/main" id="{4665A8C3-FC27-4B4A-A01E-A5918D271A8D}"/>
              </a:ext>
            </a:extLst>
          </p:cNvPr>
          <p:cNvPicPr>
            <a:picLocks noChangeAspect="1"/>
          </p:cNvPicPr>
          <p:nvPr userDrawn="1"/>
        </p:nvPicPr>
        <p:blipFill>
          <a:blip r:embed="rId3"/>
          <a:stretch>
            <a:fillRect/>
          </a:stretch>
        </p:blipFill>
        <p:spPr>
          <a:xfrm>
            <a:off x="2785731" y="1120990"/>
            <a:ext cx="5096540" cy="276986"/>
          </a:xfrm>
          <a:prstGeom prst="rect">
            <a:avLst/>
          </a:prstGeom>
        </p:spPr>
      </p:pic>
    </p:spTree>
    <p:extLst>
      <p:ext uri="{BB962C8B-B14F-4D97-AF65-F5344CB8AC3E}">
        <p14:creationId xmlns:p14="http://schemas.microsoft.com/office/powerpoint/2010/main" val="3725614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Peppex_Auswah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4" name="Picture 3">
            <a:extLst>
              <a:ext uri="{FF2B5EF4-FFF2-40B4-BE49-F238E27FC236}">
                <a16:creationId xmlns:a16="http://schemas.microsoft.com/office/drawing/2014/main" id="{5ED61ED8-AA50-4DBC-B06F-C2F45C33C9F8}"/>
              </a:ext>
            </a:extLst>
          </p:cNvPr>
          <p:cNvPicPr>
            <a:picLocks noChangeAspect="1"/>
          </p:cNvPicPr>
          <p:nvPr userDrawn="1"/>
        </p:nvPicPr>
        <p:blipFill>
          <a:blip r:embed="rId2"/>
          <a:stretch>
            <a:fillRect/>
          </a:stretch>
        </p:blipFill>
        <p:spPr>
          <a:xfrm>
            <a:off x="323849" y="1163060"/>
            <a:ext cx="7456967" cy="3897639"/>
          </a:xfrm>
          <a:prstGeom prst="rect">
            <a:avLst/>
          </a:prstGeom>
        </p:spPr>
      </p:pic>
    </p:spTree>
    <p:extLst>
      <p:ext uri="{BB962C8B-B14F-4D97-AF65-F5344CB8AC3E}">
        <p14:creationId xmlns:p14="http://schemas.microsoft.com/office/powerpoint/2010/main" val="1519974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Title_photo_composition_6">
    <p:spTree>
      <p:nvGrpSpPr>
        <p:cNvPr id="1" name=""/>
        <p:cNvGrpSpPr/>
        <p:nvPr/>
      </p:nvGrpSpPr>
      <p:grpSpPr>
        <a:xfrm>
          <a:off x="0" y="0"/>
          <a:ext cx="0" cy="0"/>
          <a:chOff x="0" y="0"/>
          <a:chExt cx="0" cy="0"/>
        </a:xfrm>
      </p:grpSpPr>
      <p:sp>
        <p:nvSpPr>
          <p:cNvPr id="24" name="Picture Placeholder 3"/>
          <p:cNvSpPr>
            <a:spLocks noGrp="1"/>
          </p:cNvSpPr>
          <p:nvPr>
            <p:ph type="pic" sz="quarter" idx="64"/>
          </p:nvPr>
        </p:nvSpPr>
        <p:spPr>
          <a:xfrm>
            <a:off x="32385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5" name="Picture Placeholder 3"/>
          <p:cNvSpPr>
            <a:spLocks noGrp="1"/>
          </p:cNvSpPr>
          <p:nvPr>
            <p:ph type="pic" sz="quarter" idx="65"/>
          </p:nvPr>
        </p:nvSpPr>
        <p:spPr>
          <a:xfrm>
            <a:off x="327647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19" name="Picture Placeholder 3"/>
          <p:cNvSpPr>
            <a:spLocks noGrp="1"/>
          </p:cNvSpPr>
          <p:nvPr>
            <p:ph type="pic" sz="quarter" idx="23"/>
          </p:nvPr>
        </p:nvSpPr>
        <p:spPr>
          <a:xfrm>
            <a:off x="323850"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3" name="Picture Placeholder 3"/>
          <p:cNvSpPr>
            <a:spLocks noGrp="1"/>
          </p:cNvSpPr>
          <p:nvPr>
            <p:ph type="pic" sz="quarter" idx="63"/>
          </p:nvPr>
        </p:nvSpPr>
        <p:spPr>
          <a:xfrm>
            <a:off x="3275047"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4" name="Text Placeholder 3"/>
          <p:cNvSpPr>
            <a:spLocks noGrp="1"/>
          </p:cNvSpPr>
          <p:nvPr>
            <p:ph type="body" sz="quarter" idx="58" hasCustomPrompt="1"/>
          </p:nvPr>
        </p:nvSpPr>
        <p:spPr>
          <a:xfrm>
            <a:off x="1372669"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18" name="Text Placeholder 3"/>
          <p:cNvSpPr>
            <a:spLocks noGrp="1"/>
          </p:cNvSpPr>
          <p:nvPr>
            <p:ph type="body" sz="quarter" idx="59" hasCustomPrompt="1"/>
          </p:nvPr>
        </p:nvSpPr>
        <p:spPr>
          <a:xfrm>
            <a:off x="4323882"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3" name="Text Placeholder 2"/>
          <p:cNvSpPr>
            <a:spLocks noGrp="1"/>
          </p:cNvSpPr>
          <p:nvPr>
            <p:ph type="body" sz="quarter" idx="42" hasCustomPrompt="1"/>
          </p:nvPr>
        </p:nvSpPr>
        <p:spPr>
          <a:xfrm>
            <a:off x="1372669"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1</a:t>
            </a:r>
          </a:p>
        </p:txBody>
      </p:sp>
      <p:sp>
        <p:nvSpPr>
          <p:cNvPr id="61" name="Text Placeholder 2"/>
          <p:cNvSpPr>
            <a:spLocks noGrp="1"/>
          </p:cNvSpPr>
          <p:nvPr>
            <p:ph type="body" sz="quarter" idx="45" hasCustomPrompt="1"/>
          </p:nvPr>
        </p:nvSpPr>
        <p:spPr>
          <a:xfrm>
            <a:off x="4323882"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2</a:t>
            </a:r>
          </a:p>
        </p:txBody>
      </p:sp>
      <p:sp>
        <p:nvSpPr>
          <p:cNvPr id="20" name="Text Placeholder 3"/>
          <p:cNvSpPr>
            <a:spLocks noGrp="1"/>
          </p:cNvSpPr>
          <p:nvPr>
            <p:ph type="body" sz="quarter" idx="60" hasCustomPrompt="1"/>
          </p:nvPr>
        </p:nvSpPr>
        <p:spPr>
          <a:xfrm>
            <a:off x="1404959"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1" name="Text Placeholder 3"/>
          <p:cNvSpPr>
            <a:spLocks noGrp="1"/>
          </p:cNvSpPr>
          <p:nvPr>
            <p:ph type="body" sz="quarter" idx="61" hasCustomPrompt="1"/>
          </p:nvPr>
        </p:nvSpPr>
        <p:spPr>
          <a:xfrm>
            <a:off x="4357595"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71" name="Text Placeholder 2"/>
          <p:cNvSpPr>
            <a:spLocks noGrp="1"/>
          </p:cNvSpPr>
          <p:nvPr>
            <p:ph type="body" sz="quarter" idx="51" hasCustomPrompt="1"/>
          </p:nvPr>
        </p:nvSpPr>
        <p:spPr>
          <a:xfrm>
            <a:off x="1404959"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4</a:t>
            </a:r>
          </a:p>
        </p:txBody>
      </p:sp>
      <p:sp>
        <p:nvSpPr>
          <p:cNvPr id="75" name="Text Placeholder 2"/>
          <p:cNvSpPr>
            <a:spLocks noGrp="1"/>
          </p:cNvSpPr>
          <p:nvPr>
            <p:ph type="body" sz="quarter" idx="54" hasCustomPrompt="1"/>
          </p:nvPr>
        </p:nvSpPr>
        <p:spPr>
          <a:xfrm>
            <a:off x="4357595"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5</a:t>
            </a:r>
          </a:p>
        </p:txBody>
      </p:sp>
      <p:sp>
        <p:nvSpPr>
          <p:cNvPr id="22"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16" name="Picture Placeholder 3"/>
          <p:cNvSpPr>
            <a:spLocks noGrp="1"/>
          </p:cNvSpPr>
          <p:nvPr>
            <p:ph type="pic" sz="quarter" idx="66"/>
          </p:nvPr>
        </p:nvSpPr>
        <p:spPr>
          <a:xfrm>
            <a:off x="6229090"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17" name="Text Placeholder 3"/>
          <p:cNvSpPr>
            <a:spLocks noGrp="1"/>
          </p:cNvSpPr>
          <p:nvPr>
            <p:ph type="body" sz="quarter" idx="67" hasCustomPrompt="1"/>
          </p:nvPr>
        </p:nvSpPr>
        <p:spPr>
          <a:xfrm>
            <a:off x="7277925"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6" name="Text Placeholder 2"/>
          <p:cNvSpPr>
            <a:spLocks noGrp="1"/>
          </p:cNvSpPr>
          <p:nvPr>
            <p:ph type="body" sz="quarter" idx="68" hasCustomPrompt="1"/>
          </p:nvPr>
        </p:nvSpPr>
        <p:spPr>
          <a:xfrm>
            <a:off x="7277925"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3</a:t>
            </a:r>
          </a:p>
        </p:txBody>
      </p:sp>
      <p:sp>
        <p:nvSpPr>
          <p:cNvPr id="27" name="Picture Placeholder 3"/>
          <p:cNvSpPr>
            <a:spLocks noGrp="1"/>
          </p:cNvSpPr>
          <p:nvPr>
            <p:ph type="pic" sz="quarter" idx="69"/>
          </p:nvPr>
        </p:nvSpPr>
        <p:spPr>
          <a:xfrm>
            <a:off x="622909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8" name="Text Placeholder 3"/>
          <p:cNvSpPr>
            <a:spLocks noGrp="1"/>
          </p:cNvSpPr>
          <p:nvPr>
            <p:ph type="body" sz="quarter" idx="70" hasCustomPrompt="1"/>
          </p:nvPr>
        </p:nvSpPr>
        <p:spPr>
          <a:xfrm>
            <a:off x="7310215"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9" name="Text Placeholder 2"/>
          <p:cNvSpPr>
            <a:spLocks noGrp="1"/>
          </p:cNvSpPr>
          <p:nvPr>
            <p:ph type="body" sz="quarter" idx="71" hasCustomPrompt="1"/>
          </p:nvPr>
        </p:nvSpPr>
        <p:spPr>
          <a:xfrm>
            <a:off x="7310215"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6</a:t>
            </a:r>
          </a:p>
        </p:txBody>
      </p:sp>
    </p:spTree>
    <p:extLst>
      <p:ext uri="{BB962C8B-B14F-4D97-AF65-F5344CB8AC3E}">
        <p14:creationId xmlns:p14="http://schemas.microsoft.com/office/powerpoint/2010/main" val="65642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64"/>
          </p:nvPr>
        </p:nvSpPr>
        <p:spPr>
          <a:xfrm>
            <a:off x="32385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4" name="Picture Placeholder 3"/>
          <p:cNvSpPr>
            <a:spLocks noGrp="1"/>
          </p:cNvSpPr>
          <p:nvPr>
            <p:ph type="pic" sz="quarter" idx="65"/>
          </p:nvPr>
        </p:nvSpPr>
        <p:spPr>
          <a:xfrm>
            <a:off x="327647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5" name="Picture Placeholder 3"/>
          <p:cNvSpPr>
            <a:spLocks noGrp="1"/>
          </p:cNvSpPr>
          <p:nvPr>
            <p:ph type="pic" sz="quarter" idx="23"/>
          </p:nvPr>
        </p:nvSpPr>
        <p:spPr>
          <a:xfrm>
            <a:off x="323850"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6" name="Picture Placeholder 3"/>
          <p:cNvSpPr>
            <a:spLocks noGrp="1"/>
          </p:cNvSpPr>
          <p:nvPr>
            <p:ph type="pic" sz="quarter" idx="63"/>
          </p:nvPr>
        </p:nvSpPr>
        <p:spPr>
          <a:xfrm>
            <a:off x="3275047"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7" name="Picture Placeholder 3"/>
          <p:cNvSpPr>
            <a:spLocks noGrp="1"/>
          </p:cNvSpPr>
          <p:nvPr>
            <p:ph type="pic" sz="quarter" idx="66"/>
          </p:nvPr>
        </p:nvSpPr>
        <p:spPr>
          <a:xfrm>
            <a:off x="6229090"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8" name="Picture Placeholder 3"/>
          <p:cNvSpPr>
            <a:spLocks noGrp="1"/>
          </p:cNvSpPr>
          <p:nvPr>
            <p:ph type="pic" sz="quarter" idx="69"/>
          </p:nvPr>
        </p:nvSpPr>
        <p:spPr>
          <a:xfrm>
            <a:off x="622909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Tree>
    <p:extLst>
      <p:ext uri="{BB962C8B-B14F-4D97-AF65-F5344CB8AC3E}">
        <p14:creationId xmlns:p14="http://schemas.microsoft.com/office/powerpoint/2010/main" val="423530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7_Title_2 col text_2graphic">
    <p:spTree>
      <p:nvGrpSpPr>
        <p:cNvPr id="1" name=""/>
        <p:cNvGrpSpPr/>
        <p:nvPr/>
      </p:nvGrpSpPr>
      <p:grpSpPr>
        <a:xfrm>
          <a:off x="0" y="0"/>
          <a:ext cx="0" cy="0"/>
          <a:chOff x="0" y="0"/>
          <a:chExt cx="0" cy="0"/>
        </a:xfrm>
      </p:grpSpPr>
      <p:sp>
        <p:nvSpPr>
          <p:cNvPr id="14" name="Picture Placeholder 3"/>
          <p:cNvSpPr>
            <a:spLocks noGrp="1"/>
          </p:cNvSpPr>
          <p:nvPr>
            <p:ph type="pic" sz="quarter" idx="14" hasCustomPrompt="1"/>
          </p:nvPr>
        </p:nvSpPr>
        <p:spPr>
          <a:xfrm>
            <a:off x="323850" y="3421062"/>
            <a:ext cx="4176713" cy="1447855"/>
          </a:xfrm>
          <a:prstGeom prst="roundRect">
            <a:avLst/>
          </a:prstGeom>
          <a:solidFill>
            <a:schemeClr val="bg1">
              <a:lumMod val="85000"/>
            </a:schemeClr>
          </a:solidFill>
        </p:spPr>
        <p:txBody>
          <a:bodyPr/>
          <a:lstStyle>
            <a:lvl1pPr>
              <a:defRPr baseline="0"/>
            </a:lvl1pPr>
          </a:lstStyle>
          <a:p>
            <a:r>
              <a:rPr lang="de-CH" dirty="0"/>
              <a:t>Chart or table</a:t>
            </a:r>
            <a:endParaRPr lang="en-GB" dirty="0"/>
          </a:p>
        </p:txBody>
      </p:sp>
      <p:sp>
        <p:nvSpPr>
          <p:cNvPr id="6" name="Picture Placeholder 3"/>
          <p:cNvSpPr>
            <a:spLocks noGrp="1"/>
          </p:cNvSpPr>
          <p:nvPr>
            <p:ph type="pic" sz="quarter" idx="16" hasCustomPrompt="1"/>
          </p:nvPr>
        </p:nvSpPr>
        <p:spPr>
          <a:xfrm>
            <a:off x="4643439" y="3421062"/>
            <a:ext cx="4176712" cy="1447855"/>
          </a:xfrm>
          <a:prstGeom prst="roundRect">
            <a:avLst/>
          </a:prstGeom>
          <a:solidFill>
            <a:schemeClr val="bg1">
              <a:lumMod val="85000"/>
            </a:schemeClr>
          </a:solidFill>
        </p:spPr>
        <p:txBody>
          <a:bodyPr/>
          <a:lstStyle>
            <a:lvl1pPr>
              <a:defRPr baseline="0"/>
            </a:lvl1pPr>
          </a:lstStyle>
          <a:p>
            <a:r>
              <a:rPr lang="de-CH" dirty="0"/>
              <a:t>Chart or table</a:t>
            </a:r>
            <a:endParaRPr lang="en-GB" dirty="0"/>
          </a:p>
        </p:txBody>
      </p:sp>
      <p:sp>
        <p:nvSpPr>
          <p:cNvPr id="9"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8" name="Text Placeholder 3"/>
          <p:cNvSpPr>
            <a:spLocks noGrp="1"/>
          </p:cNvSpPr>
          <p:nvPr>
            <p:ph type="body" sz="quarter" idx="27"/>
          </p:nvPr>
        </p:nvSpPr>
        <p:spPr>
          <a:xfrm>
            <a:off x="323850" y="1203325"/>
            <a:ext cx="4176713"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3"/>
          <p:cNvSpPr>
            <a:spLocks noGrp="1"/>
          </p:cNvSpPr>
          <p:nvPr>
            <p:ph type="body" sz="quarter" idx="29"/>
          </p:nvPr>
        </p:nvSpPr>
        <p:spPr>
          <a:xfrm>
            <a:off x="4643438" y="1203325"/>
            <a:ext cx="4176713"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211739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8_Title_3 col_text_3graphic">
    <p:spTree>
      <p:nvGrpSpPr>
        <p:cNvPr id="1" name=""/>
        <p:cNvGrpSpPr/>
        <p:nvPr/>
      </p:nvGrpSpPr>
      <p:grpSpPr>
        <a:xfrm>
          <a:off x="0" y="0"/>
          <a:ext cx="0" cy="0"/>
          <a:chOff x="0" y="0"/>
          <a:chExt cx="0" cy="0"/>
        </a:xfrm>
      </p:grpSpPr>
      <p:sp>
        <p:nvSpPr>
          <p:cNvPr id="14" name="Picture Placeholder 3"/>
          <p:cNvSpPr>
            <a:spLocks noGrp="1"/>
          </p:cNvSpPr>
          <p:nvPr>
            <p:ph type="pic" sz="quarter" idx="14"/>
          </p:nvPr>
        </p:nvSpPr>
        <p:spPr>
          <a:xfrm>
            <a:off x="323850"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1"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12" name="Picture Placeholder 3"/>
          <p:cNvSpPr>
            <a:spLocks noGrp="1"/>
          </p:cNvSpPr>
          <p:nvPr>
            <p:ph type="pic" sz="quarter" idx="31"/>
          </p:nvPr>
        </p:nvSpPr>
        <p:spPr>
          <a:xfrm>
            <a:off x="3203574"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3" name="Picture Placeholder 3"/>
          <p:cNvSpPr>
            <a:spLocks noGrp="1"/>
          </p:cNvSpPr>
          <p:nvPr>
            <p:ph type="pic" sz="quarter" idx="32"/>
          </p:nvPr>
        </p:nvSpPr>
        <p:spPr>
          <a:xfrm>
            <a:off x="6151143"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0" name="Text Placeholder 3"/>
          <p:cNvSpPr>
            <a:spLocks noGrp="1"/>
          </p:cNvSpPr>
          <p:nvPr>
            <p:ph type="body" sz="quarter" idx="33"/>
          </p:nvPr>
        </p:nvSpPr>
        <p:spPr>
          <a:xfrm>
            <a:off x="322996"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Text Placeholder 3"/>
          <p:cNvSpPr>
            <a:spLocks noGrp="1"/>
          </p:cNvSpPr>
          <p:nvPr>
            <p:ph type="body" sz="quarter" idx="34"/>
          </p:nvPr>
        </p:nvSpPr>
        <p:spPr>
          <a:xfrm>
            <a:off x="3237070"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ext Placeholder 3"/>
          <p:cNvSpPr>
            <a:spLocks noGrp="1"/>
          </p:cNvSpPr>
          <p:nvPr>
            <p:ph type="body" sz="quarter" idx="35"/>
          </p:nvPr>
        </p:nvSpPr>
        <p:spPr>
          <a:xfrm>
            <a:off x="6151143"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225600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13"/>
          </p:nvPr>
        </p:nvSpPr>
        <p:spPr>
          <a:xfrm>
            <a:off x="323528"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4" name="Picture Placeholder 3"/>
          <p:cNvSpPr>
            <a:spLocks noGrp="1"/>
          </p:cNvSpPr>
          <p:nvPr>
            <p:ph type="pic" sz="quarter" idx="22"/>
          </p:nvPr>
        </p:nvSpPr>
        <p:spPr>
          <a:xfrm>
            <a:off x="2494522"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6" name="Picture Placeholder 3"/>
          <p:cNvSpPr>
            <a:spLocks noGrp="1"/>
          </p:cNvSpPr>
          <p:nvPr>
            <p:ph type="pic" sz="quarter" idx="24"/>
          </p:nvPr>
        </p:nvSpPr>
        <p:spPr>
          <a:xfrm>
            <a:off x="4665516"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7" name="Picture Placeholder 3"/>
          <p:cNvSpPr>
            <a:spLocks noGrp="1"/>
          </p:cNvSpPr>
          <p:nvPr>
            <p:ph type="pic" sz="quarter" idx="25"/>
          </p:nvPr>
        </p:nvSpPr>
        <p:spPr>
          <a:xfrm>
            <a:off x="6836510"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9" name="Text Placeholder 3"/>
          <p:cNvSpPr>
            <a:spLocks noGrp="1"/>
          </p:cNvSpPr>
          <p:nvPr>
            <p:ph type="body" sz="quarter" idx="27"/>
          </p:nvPr>
        </p:nvSpPr>
        <p:spPr>
          <a:xfrm>
            <a:off x="323850"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3"/>
          <p:cNvSpPr>
            <a:spLocks noGrp="1"/>
          </p:cNvSpPr>
          <p:nvPr>
            <p:ph type="body" sz="quarter" idx="32"/>
          </p:nvPr>
        </p:nvSpPr>
        <p:spPr>
          <a:xfrm>
            <a:off x="2494737"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Text Placeholder 3"/>
          <p:cNvSpPr>
            <a:spLocks noGrp="1"/>
          </p:cNvSpPr>
          <p:nvPr>
            <p:ph type="body" sz="quarter" idx="34"/>
          </p:nvPr>
        </p:nvSpPr>
        <p:spPr>
          <a:xfrm>
            <a:off x="4665624"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Text Placeholder 3"/>
          <p:cNvSpPr>
            <a:spLocks noGrp="1"/>
          </p:cNvSpPr>
          <p:nvPr>
            <p:ph type="body" sz="quarter" idx="35"/>
          </p:nvPr>
        </p:nvSpPr>
        <p:spPr>
          <a:xfrm>
            <a:off x="6836510"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512259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30_Video_full_screen">
    <p:spTree>
      <p:nvGrpSpPr>
        <p:cNvPr id="1" name=""/>
        <p:cNvGrpSpPr/>
        <p:nvPr/>
      </p:nvGrpSpPr>
      <p:grpSpPr>
        <a:xfrm>
          <a:off x="0" y="0"/>
          <a:ext cx="0" cy="0"/>
          <a:chOff x="0" y="0"/>
          <a:chExt cx="0" cy="0"/>
        </a:xfrm>
      </p:grpSpPr>
      <p:sp>
        <p:nvSpPr>
          <p:cNvPr id="8" name="Media Placeholder 7"/>
          <p:cNvSpPr>
            <a:spLocks noGrp="1"/>
          </p:cNvSpPr>
          <p:nvPr>
            <p:ph type="media" sz="quarter" idx="10"/>
          </p:nvPr>
        </p:nvSpPr>
        <p:spPr>
          <a:xfrm>
            <a:off x="0" y="0"/>
            <a:ext cx="9144000" cy="5143500"/>
          </a:xfrm>
          <a:prstGeom prst="rect">
            <a:avLst/>
          </a:prstGeom>
          <a:solidFill>
            <a:schemeClr val="tx1"/>
          </a:solidFill>
        </p:spPr>
        <p:txBody>
          <a:bodyPr/>
          <a:lstStyle/>
          <a:p>
            <a:endParaRPr lang="en-GB" dirty="0"/>
          </a:p>
        </p:txBody>
      </p:sp>
    </p:spTree>
    <p:extLst>
      <p:ext uri="{BB962C8B-B14F-4D97-AF65-F5344CB8AC3E}">
        <p14:creationId xmlns:p14="http://schemas.microsoft.com/office/powerpoint/2010/main" val="2192791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pic>
        <p:nvPicPr>
          <p:cNvPr id="9" name="Picture Placeholder 5"/>
          <p:cNvPicPr>
            <a:picLocks noChangeAspect="1"/>
          </p:cNvPicPr>
          <p:nvPr userDrawn="1"/>
        </p:nvPicPr>
        <p:blipFill rotWithShape="1">
          <a:blip r:embed="rId2">
            <a:extLst>
              <a:ext uri="{28A0092B-C50C-407E-A947-70E740481C1C}">
                <a14:useLocalDpi xmlns:a14="http://schemas.microsoft.com/office/drawing/2010/main" val="0"/>
              </a:ext>
            </a:extLst>
          </a:blip>
          <a:srcRect l="5314" r="3490"/>
          <a:stretch/>
        </p:blipFill>
        <p:spPr>
          <a:xfrm>
            <a:off x="557564" y="699487"/>
            <a:ext cx="8925318" cy="3313275"/>
          </a:xfrm>
          <a:prstGeom prst="roundRect">
            <a:avLst>
              <a:gd name="adj" fmla="val 6057"/>
            </a:avLst>
          </a:prstGeom>
        </p:spPr>
      </p:pic>
      <p:cxnSp>
        <p:nvCxnSpPr>
          <p:cNvPr id="14" name="Straight Connector 13"/>
          <p:cNvCxnSpPr/>
          <p:nvPr userDrawn="1"/>
        </p:nvCxnSpPr>
        <p:spPr bwMode="auto">
          <a:xfrm>
            <a:off x="639951" y="4371950"/>
            <a:ext cx="3240000" cy="0"/>
          </a:xfrm>
          <a:prstGeom prst="line">
            <a:avLst/>
          </a:prstGeom>
          <a:solidFill>
            <a:schemeClr val="bg2"/>
          </a:solidFill>
          <a:ln w="19050" cap="flat" cmpd="sng" algn="ctr">
            <a:solidFill>
              <a:schemeClr val="tx2"/>
            </a:solidFill>
            <a:prstDash val="solid"/>
            <a:round/>
            <a:headEnd type="none" w="med" len="med"/>
            <a:tailEnd type="none" w="med" len="med"/>
          </a:ln>
          <a:effectLst/>
        </p:spPr>
      </p:cxnSp>
      <p:pic>
        <p:nvPicPr>
          <p:cNvPr id="8" name="Picture 7"/>
          <p:cNvPicPr>
            <a:picLocks noChangeAspect="1"/>
          </p:cNvPicPr>
          <p:nvPr userDrawn="1"/>
        </p:nvPicPr>
        <p:blipFill rotWithShape="1">
          <a:blip r:embed="rId3">
            <a:extLst>
              <a:ext uri="{28A0092B-C50C-407E-A947-70E740481C1C}">
                <a14:useLocalDpi xmlns:a14="http://schemas.microsoft.com/office/drawing/2010/main" val="0"/>
              </a:ext>
            </a:extLst>
          </a:blip>
          <a:srcRect l="50000" t="17757" r="-1837"/>
          <a:stretch/>
        </p:blipFill>
        <p:spPr>
          <a:xfrm>
            <a:off x="-19316" y="-1"/>
            <a:ext cx="2640596" cy="3938623"/>
          </a:xfrm>
          <a:prstGeom prst="rect">
            <a:avLst/>
          </a:prstGeom>
        </p:spPr>
      </p:pic>
      <p:pic>
        <p:nvPicPr>
          <p:cNvPr id="11" name="Picture 10">
            <a:extLst>
              <a:ext uri="{FF2B5EF4-FFF2-40B4-BE49-F238E27FC236}">
                <a16:creationId xmlns:a16="http://schemas.microsoft.com/office/drawing/2014/main" id="{1B6D7773-C2D6-4C91-AFE2-C7CEEEAC573B}"/>
              </a:ext>
            </a:extLst>
          </p:cNvPr>
          <p:cNvPicPr>
            <a:picLocks noChangeAspect="1"/>
          </p:cNvPicPr>
          <p:nvPr userDrawn="1"/>
        </p:nvPicPr>
        <p:blipFill>
          <a:blip r:embed="rId4"/>
          <a:stretch>
            <a:fillRect/>
          </a:stretch>
        </p:blipFill>
        <p:spPr>
          <a:xfrm>
            <a:off x="591669" y="4054458"/>
            <a:ext cx="3322387" cy="299614"/>
          </a:xfrm>
          <a:prstGeom prst="rect">
            <a:avLst/>
          </a:prstGeom>
        </p:spPr>
      </p:pic>
      <p:pic>
        <p:nvPicPr>
          <p:cNvPr id="15" name="Picture 14">
            <a:extLst>
              <a:ext uri="{FF2B5EF4-FFF2-40B4-BE49-F238E27FC236}">
                <a16:creationId xmlns:a16="http://schemas.microsoft.com/office/drawing/2014/main" id="{923CAB18-A183-4D5E-92BD-C42FB10DEA42}"/>
              </a:ext>
            </a:extLst>
          </p:cNvPr>
          <p:cNvPicPr>
            <a:picLocks noChangeAspect="1"/>
          </p:cNvPicPr>
          <p:nvPr userDrawn="1"/>
        </p:nvPicPr>
        <p:blipFill>
          <a:blip r:embed="rId5"/>
          <a:stretch>
            <a:fillRect/>
          </a:stretch>
        </p:blipFill>
        <p:spPr>
          <a:xfrm>
            <a:off x="639951" y="4415661"/>
            <a:ext cx="1422767" cy="216205"/>
          </a:xfrm>
          <a:prstGeom prst="rect">
            <a:avLst/>
          </a:prstGeom>
        </p:spPr>
      </p:pic>
      <p:pic>
        <p:nvPicPr>
          <p:cNvPr id="16" name="Picture 15">
            <a:extLst>
              <a:ext uri="{FF2B5EF4-FFF2-40B4-BE49-F238E27FC236}">
                <a16:creationId xmlns:a16="http://schemas.microsoft.com/office/drawing/2014/main" id="{456B14D2-9E59-4CA4-B98C-E8436D71F145}"/>
              </a:ext>
            </a:extLst>
          </p:cNvPr>
          <p:cNvPicPr>
            <a:picLocks noChangeAspect="1"/>
          </p:cNvPicPr>
          <p:nvPr userDrawn="1"/>
        </p:nvPicPr>
        <p:blipFill>
          <a:blip r:embed="rId6"/>
          <a:stretch>
            <a:fillRect/>
          </a:stretch>
        </p:blipFill>
        <p:spPr>
          <a:xfrm>
            <a:off x="6776483" y="136122"/>
            <a:ext cx="2217387" cy="427242"/>
          </a:xfrm>
          <a:prstGeom prst="rect">
            <a:avLst/>
          </a:prstGeom>
        </p:spPr>
      </p:pic>
    </p:spTree>
    <p:extLst>
      <p:ext uri="{BB962C8B-B14F-4D97-AF65-F5344CB8AC3E}">
        <p14:creationId xmlns:p14="http://schemas.microsoft.com/office/powerpoint/2010/main" val="1888371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pic>
        <p:nvPicPr>
          <p:cNvPr id="13" name="Grafik 10">
            <a:extLst>
              <a:ext uri="{FF2B5EF4-FFF2-40B4-BE49-F238E27FC236}">
                <a16:creationId xmlns:a16="http://schemas.microsoft.com/office/drawing/2014/main" id="{C27F4383-58DF-4A48-A1B7-2F85AF063130}"/>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371673"/>
            <a:ext cx="9144000" cy="4810497"/>
          </a:xfrm>
          <a:prstGeom prst="rect">
            <a:avLst/>
          </a:prstGeom>
        </p:spPr>
      </p:pic>
      <p:sp>
        <p:nvSpPr>
          <p:cNvPr id="15" name="Rectangle 14">
            <a:extLst>
              <a:ext uri="{FF2B5EF4-FFF2-40B4-BE49-F238E27FC236}">
                <a16:creationId xmlns:a16="http://schemas.microsoft.com/office/drawing/2014/main" id="{BD1A8A05-7158-41F5-BEAE-4678E48C9519}"/>
              </a:ext>
            </a:extLst>
          </p:cNvPr>
          <p:cNvSpPr/>
          <p:nvPr userDrawn="1"/>
        </p:nvSpPr>
        <p:spPr bwMode="auto">
          <a:xfrm>
            <a:off x="-85725" y="-19050"/>
            <a:ext cx="9229725" cy="804289"/>
          </a:xfrm>
          <a:prstGeom prst="rect">
            <a:avLst/>
          </a:prstGeom>
          <a:gradFill>
            <a:gsLst>
              <a:gs pos="0">
                <a:srgbClr val="DE3A31"/>
              </a:gs>
              <a:gs pos="100000">
                <a:srgbClr val="E37222"/>
              </a:gs>
            </a:gsLst>
            <a:lin ang="3000000" scaled="0"/>
          </a:gradFill>
          <a:ln w="9525" cap="flat" cmpd="sng" algn="ctr">
            <a:solidFill>
              <a:schemeClr val="bg2"/>
            </a:solid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a:ln>
                <a:noFill/>
              </a:ln>
              <a:solidFill>
                <a:schemeClr val="tx1"/>
              </a:solidFill>
              <a:effectLst/>
              <a:latin typeface="Arial" charset="0"/>
            </a:endParaRPr>
          </a:p>
        </p:txBody>
      </p:sp>
      <p:pic>
        <p:nvPicPr>
          <p:cNvPr id="17" name="Picture 16">
            <a:extLst>
              <a:ext uri="{FF2B5EF4-FFF2-40B4-BE49-F238E27FC236}">
                <a16:creationId xmlns:a16="http://schemas.microsoft.com/office/drawing/2014/main" id="{5A7A50F7-D85D-4D7A-9032-846E9190348B}"/>
              </a:ext>
            </a:extLst>
          </p:cNvPr>
          <p:cNvPicPr>
            <a:picLocks noChangeAspect="1"/>
          </p:cNvPicPr>
          <p:nvPr userDrawn="1"/>
        </p:nvPicPr>
        <p:blipFill>
          <a:blip r:embed="rId3" cstate="screen">
            <a:biLevel thresh="25000"/>
            <a:extLst>
              <a:ext uri="{28A0092B-C50C-407E-A947-70E740481C1C}">
                <a14:useLocalDpi xmlns:a14="http://schemas.microsoft.com/office/drawing/2010/main" val="0"/>
              </a:ext>
            </a:extLst>
          </a:blip>
          <a:stretch>
            <a:fillRect/>
          </a:stretch>
        </p:blipFill>
        <p:spPr>
          <a:xfrm>
            <a:off x="3661218" y="115408"/>
            <a:ext cx="1821564" cy="512531"/>
          </a:xfrm>
          <a:prstGeom prst="rect">
            <a:avLst/>
          </a:prstGeom>
        </p:spPr>
      </p:pic>
      <p:sp>
        <p:nvSpPr>
          <p:cNvPr id="14" name="TextBox 13">
            <a:extLst>
              <a:ext uri="{FF2B5EF4-FFF2-40B4-BE49-F238E27FC236}">
                <a16:creationId xmlns:a16="http://schemas.microsoft.com/office/drawing/2014/main" id="{D8C41510-4847-4F7D-BEBC-5793F863C8F4}"/>
              </a:ext>
            </a:extLst>
          </p:cNvPr>
          <p:cNvSpPr txBox="1"/>
          <p:nvPr userDrawn="1"/>
        </p:nvSpPr>
        <p:spPr>
          <a:xfrm>
            <a:off x="400050" y="3729053"/>
            <a:ext cx="5571460" cy="1453117"/>
          </a:xfrm>
          <a:prstGeom prst="rect">
            <a:avLst/>
          </a:prstGeom>
          <a:noFill/>
        </p:spPr>
        <p:txBody>
          <a:bodyPr wrap="square" lIns="0" tIns="0" rIns="0" bIns="0" rtlCol="0">
            <a:noAutofit/>
          </a:bodyPr>
          <a:lstStyle/>
          <a:p>
            <a:pPr marL="0" lvl="0" indent="0" algn="l" rtl="0" eaLnBrk="1" fontAlgn="base" hangingPunct="1">
              <a:spcBef>
                <a:spcPct val="0"/>
              </a:spcBef>
              <a:spcAft>
                <a:spcPts val="0"/>
              </a:spcAft>
              <a:buNone/>
            </a:pPr>
            <a:b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br>
            <a:endParaRPr lang="en-GB" sz="3300" b="0" i="1" cap="all" baseline="0" dirty="0">
              <a:solidFill>
                <a:schemeClr val="bg1"/>
              </a:solidFill>
              <a:effectLst>
                <a:outerShdw blurRad="50800" dist="38100" dir="2700000" algn="tl" rotWithShape="0">
                  <a:prstClr val="black">
                    <a:alpha val="40000"/>
                  </a:prstClr>
                </a:outerShdw>
              </a:effectLst>
              <a:uFill>
                <a:solidFill>
                  <a:srgbClr val="E37222"/>
                </a:solidFill>
              </a:uFill>
              <a:latin typeface="Foco" panose="020B0504050202020203" pitchFamily="34" charset="0"/>
              <a:ea typeface="+mn-ea"/>
              <a:cs typeface="Arial" pitchFamily="34" charset="0"/>
            </a:endParaRPr>
          </a:p>
        </p:txBody>
      </p:sp>
      <p:sp>
        <p:nvSpPr>
          <p:cNvPr id="9" name="TextBox 8">
            <a:extLst>
              <a:ext uri="{FF2B5EF4-FFF2-40B4-BE49-F238E27FC236}">
                <a16:creationId xmlns:a16="http://schemas.microsoft.com/office/drawing/2014/main" id="{C8A2096A-06E2-43B1-BD2A-EBF1E93AA236}"/>
              </a:ext>
            </a:extLst>
          </p:cNvPr>
          <p:cNvSpPr txBox="1"/>
          <p:nvPr userDrawn="1"/>
        </p:nvSpPr>
        <p:spPr>
          <a:xfrm>
            <a:off x="561975" y="3729053"/>
            <a:ext cx="5571460" cy="1453117"/>
          </a:xfrm>
          <a:prstGeom prst="rect">
            <a:avLst/>
          </a:prstGeom>
          <a:noFill/>
        </p:spPr>
        <p:txBody>
          <a:bodyPr wrap="square" lIns="0" tIns="0" rIns="0" bIns="0" rtlCol="0">
            <a:noAutofit/>
          </a:bodyPr>
          <a:lstStyle/>
          <a:p>
            <a:pPr marL="0" lvl="0" indent="0" algn="l" rtl="0" eaLnBrk="1" fontAlgn="base" hangingPunct="1">
              <a:spcBef>
                <a:spcPct val="0"/>
              </a:spcBef>
              <a:spcAft>
                <a:spcPts val="0"/>
              </a:spcAft>
              <a:buNone/>
            </a:pPr>
            <a: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t>order</a:t>
            </a:r>
            <a:b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br>
            <a:r>
              <a:rPr lang="en-GB" sz="3300" b="0" i="1" cap="all" baseline="0" dirty="0">
                <a:solidFill>
                  <a:schemeClr val="bg1"/>
                </a:solidFill>
                <a:effectLst>
                  <a:outerShdw blurRad="50800" dist="38100" dir="2700000" algn="tl" rotWithShape="0">
                    <a:prstClr val="black">
                      <a:alpha val="40000"/>
                    </a:prstClr>
                  </a:outerShdw>
                </a:effectLst>
                <a:uFill>
                  <a:solidFill>
                    <a:srgbClr val="E37222"/>
                  </a:solidFill>
                </a:uFill>
                <a:latin typeface="Foco" panose="020B0504050202020203" pitchFamily="34" charset="0"/>
                <a:ea typeface="+mn-ea"/>
                <a:cs typeface="Arial" pitchFamily="34" charset="0"/>
              </a:rPr>
              <a:t>company running shirts</a:t>
            </a:r>
          </a:p>
        </p:txBody>
      </p:sp>
    </p:spTree>
    <p:extLst>
      <p:ext uri="{BB962C8B-B14F-4D97-AF65-F5344CB8AC3E}">
        <p14:creationId xmlns:p14="http://schemas.microsoft.com/office/powerpoint/2010/main" val="2658609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Cover_orange_1photo">
    <p:bg>
      <p:bgPr>
        <a:solidFill>
          <a:schemeClr val="tx2"/>
        </a:solidFill>
        <a:effectLst/>
      </p:bgPr>
    </p:bg>
    <p:spTree>
      <p:nvGrpSpPr>
        <p:cNvPr id="1" name=""/>
        <p:cNvGrpSpPr/>
        <p:nvPr/>
      </p:nvGrpSpPr>
      <p:grpSpPr>
        <a:xfrm>
          <a:off x="0" y="0"/>
          <a:ext cx="0" cy="0"/>
          <a:chOff x="0" y="0"/>
          <a:chExt cx="0" cy="0"/>
        </a:xfrm>
      </p:grpSpPr>
      <p:sp>
        <p:nvSpPr>
          <p:cNvPr id="14" name="Picture Placeholder 13"/>
          <p:cNvSpPr>
            <a:spLocks noGrp="1"/>
          </p:cNvSpPr>
          <p:nvPr>
            <p:ph type="pic" sz="quarter" idx="11"/>
          </p:nvPr>
        </p:nvSpPr>
        <p:spPr>
          <a:xfrm>
            <a:off x="639950" y="843558"/>
            <a:ext cx="8504050" cy="3082313"/>
          </a:xfrm>
          <a:custGeom>
            <a:avLst/>
            <a:gdLst>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0 w 8487383"/>
              <a:gd name="connsiteY4" fmla="*/ 0 h 3082108"/>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0 w 8487383"/>
              <a:gd name="connsiteY4" fmla="*/ 3082108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40481 w 8487383"/>
              <a:gd name="connsiteY4" fmla="*/ 3046389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0163 w 8487383"/>
              <a:gd name="connsiteY3" fmla="*/ 3082108 h 3082108"/>
              <a:gd name="connsiteX4" fmla="*/ 606 w 8487383"/>
              <a:gd name="connsiteY4" fmla="*/ 2977333 h 3082108"/>
              <a:gd name="connsiteX5" fmla="*/ 0 w 8487383"/>
              <a:gd name="connsiteY5" fmla="*/ 0 h 3082108"/>
              <a:gd name="connsiteX0" fmla="*/ 0 w 8487383"/>
              <a:gd name="connsiteY0" fmla="*/ 0 h 3082399"/>
              <a:gd name="connsiteX1" fmla="*/ 8487383 w 8487383"/>
              <a:gd name="connsiteY1" fmla="*/ 0 h 3082399"/>
              <a:gd name="connsiteX2" fmla="*/ 8487383 w 8487383"/>
              <a:gd name="connsiteY2" fmla="*/ 3082108 h 3082399"/>
              <a:gd name="connsiteX3" fmla="*/ 110163 w 8487383"/>
              <a:gd name="connsiteY3" fmla="*/ 3082108 h 3082399"/>
              <a:gd name="connsiteX4" fmla="*/ 606 w 8487383"/>
              <a:gd name="connsiteY4" fmla="*/ 2977333 h 3082399"/>
              <a:gd name="connsiteX5" fmla="*/ 0 w 8487383"/>
              <a:gd name="connsiteY5" fmla="*/ 0 h 3082399"/>
              <a:gd name="connsiteX0" fmla="*/ 0 w 8487383"/>
              <a:gd name="connsiteY0" fmla="*/ 0 h 3082407"/>
              <a:gd name="connsiteX1" fmla="*/ 8487383 w 8487383"/>
              <a:gd name="connsiteY1" fmla="*/ 0 h 3082407"/>
              <a:gd name="connsiteX2" fmla="*/ 8487383 w 8487383"/>
              <a:gd name="connsiteY2" fmla="*/ 3082108 h 3082407"/>
              <a:gd name="connsiteX3" fmla="*/ 110163 w 8487383"/>
              <a:gd name="connsiteY3" fmla="*/ 3082108 h 3082407"/>
              <a:gd name="connsiteX4" fmla="*/ 606 w 8487383"/>
              <a:gd name="connsiteY4" fmla="*/ 2977333 h 3082407"/>
              <a:gd name="connsiteX5" fmla="*/ 0 w 8487383"/>
              <a:gd name="connsiteY5" fmla="*/ 0 h 3082407"/>
              <a:gd name="connsiteX0" fmla="*/ 0 w 8487383"/>
              <a:gd name="connsiteY0" fmla="*/ 0 h 3082407"/>
              <a:gd name="connsiteX1" fmla="*/ 8487383 w 8487383"/>
              <a:gd name="connsiteY1" fmla="*/ 0 h 3082407"/>
              <a:gd name="connsiteX2" fmla="*/ 8487383 w 8487383"/>
              <a:gd name="connsiteY2" fmla="*/ 3082108 h 3082407"/>
              <a:gd name="connsiteX3" fmla="*/ 148188 w 8487383"/>
              <a:gd name="connsiteY3" fmla="*/ 3082108 h 3082407"/>
              <a:gd name="connsiteX4" fmla="*/ 606 w 8487383"/>
              <a:gd name="connsiteY4" fmla="*/ 2977333 h 3082407"/>
              <a:gd name="connsiteX5" fmla="*/ 0 w 8487383"/>
              <a:gd name="connsiteY5" fmla="*/ 0 h 3082407"/>
              <a:gd name="connsiteX0" fmla="*/ 0 w 8487383"/>
              <a:gd name="connsiteY0" fmla="*/ 0 h 3082313"/>
              <a:gd name="connsiteX1" fmla="*/ 8487383 w 8487383"/>
              <a:gd name="connsiteY1" fmla="*/ 0 h 3082313"/>
              <a:gd name="connsiteX2" fmla="*/ 8487383 w 8487383"/>
              <a:gd name="connsiteY2" fmla="*/ 3082108 h 3082313"/>
              <a:gd name="connsiteX3" fmla="*/ 148188 w 8487383"/>
              <a:gd name="connsiteY3" fmla="*/ 3082108 h 3082313"/>
              <a:gd name="connsiteX4" fmla="*/ 2982 w 8487383"/>
              <a:gd name="connsiteY4" fmla="*/ 2941614 h 3082313"/>
              <a:gd name="connsiteX5" fmla="*/ 0 w 8487383"/>
              <a:gd name="connsiteY5" fmla="*/ 0 h 30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87383" h="3082313">
                <a:moveTo>
                  <a:pt x="0" y="0"/>
                </a:moveTo>
                <a:lnTo>
                  <a:pt x="8487383" y="0"/>
                </a:lnTo>
                <a:lnTo>
                  <a:pt x="8487383" y="3082108"/>
                </a:lnTo>
                <a:lnTo>
                  <a:pt x="148188" y="3082108"/>
                </a:lnTo>
                <a:cubicBezTo>
                  <a:pt x="11852" y="3087665"/>
                  <a:pt x="8606" y="2978921"/>
                  <a:pt x="2982" y="2941614"/>
                </a:cubicBezTo>
                <a:lnTo>
                  <a:pt x="0" y="0"/>
                </a:lnTo>
                <a:close/>
              </a:path>
            </a:pathLst>
          </a:custGeom>
          <a:solidFill>
            <a:schemeClr val="bg2"/>
          </a:solidFill>
        </p:spPr>
        <p:txBody>
          <a:bodyPr/>
          <a:lstStyle>
            <a:lvl1pPr>
              <a:defRPr>
                <a:solidFill>
                  <a:schemeClr val="tx1"/>
                </a:solidFill>
                <a:latin typeface="+mn-lt"/>
              </a:defRPr>
            </a:lvl1pPr>
          </a:lstStyle>
          <a:p>
            <a:r>
              <a:rPr lang="en-US" dirty="0"/>
              <a:t>Drag picture to placeholder or click icon to add</a:t>
            </a:r>
            <a:endParaRPr lang="en-GB" dirty="0"/>
          </a:p>
        </p:txBody>
      </p:sp>
      <p:cxnSp>
        <p:nvCxnSpPr>
          <p:cNvPr id="7" name="Straight Connector 6"/>
          <p:cNvCxnSpPr/>
          <p:nvPr userDrawn="1"/>
        </p:nvCxnSpPr>
        <p:spPr bwMode="auto">
          <a:xfrm>
            <a:off x="639951" y="4371950"/>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sp>
        <p:nvSpPr>
          <p:cNvPr id="8" name="Text Placeholder 5"/>
          <p:cNvSpPr>
            <a:spLocks noGrp="1"/>
          </p:cNvSpPr>
          <p:nvPr>
            <p:ph type="body" sz="quarter" idx="10"/>
          </p:nvPr>
        </p:nvSpPr>
        <p:spPr>
          <a:xfrm>
            <a:off x="639951" y="4443958"/>
            <a:ext cx="6164074" cy="288032"/>
          </a:xfrm>
          <a:prstGeom prst="rect">
            <a:avLst/>
          </a:prstGeom>
        </p:spPr>
        <p:txBody>
          <a:bodyPr lIns="0" tIns="0" rIns="0" bIns="0"/>
          <a:lstStyle>
            <a:lvl1pPr>
              <a:defRPr sz="1400" b="0" i="1" cap="none" baseline="0">
                <a:solidFill>
                  <a:schemeClr val="accent3"/>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9" name="Titel 1"/>
          <p:cNvSpPr>
            <a:spLocks noGrp="1"/>
          </p:cNvSpPr>
          <p:nvPr>
            <p:ph type="title"/>
          </p:nvPr>
        </p:nvSpPr>
        <p:spPr>
          <a:xfrm>
            <a:off x="639950" y="3939902"/>
            <a:ext cx="6164074" cy="360040"/>
          </a:xfrm>
          <a:prstGeom prst="rect">
            <a:avLst/>
          </a:prstGeom>
        </p:spPr>
        <p:txBody>
          <a:bodyPr lIns="0" tIns="0" rIns="0" bIns="0" anchor="b" anchorCtr="0">
            <a:noAutofit/>
          </a:bodyPr>
          <a:lstStyle>
            <a:lvl1pPr>
              <a:lnSpc>
                <a:spcPct val="80000"/>
              </a:lnSpc>
              <a:defRPr sz="1800" b="1" i="1" kern="1200" cap="all" spc="0" baseline="0">
                <a:solidFill>
                  <a:schemeClr val="bg1"/>
                </a:solidFill>
                <a:latin typeface="Foco" panose="020B0504050202020203" pitchFamily="34" charset="0"/>
              </a:defRPr>
            </a:lvl1pPr>
          </a:lstStyle>
          <a:p>
            <a:r>
              <a:rPr lang="en-US"/>
              <a:t>Click to edit Master title style</a:t>
            </a:r>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7606" y="193565"/>
            <a:ext cx="1162545" cy="432000"/>
          </a:xfrm>
          <a:prstGeom prst="rect">
            <a:avLst/>
          </a:prstGeom>
        </p:spPr>
      </p:pic>
    </p:spTree>
    <p:extLst>
      <p:ext uri="{BB962C8B-B14F-4D97-AF65-F5344CB8AC3E}">
        <p14:creationId xmlns:p14="http://schemas.microsoft.com/office/powerpoint/2010/main" val="40829698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3_TOC_yellow">
    <p:bg>
      <p:bgRef idx="1001">
        <a:schemeClr val="bg2"/>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4">
            <a:extLst>
              <a:ext uri="{28A0092B-C50C-407E-A947-70E740481C1C}">
                <a14:useLocalDpi xmlns:a14="http://schemas.microsoft.com/office/drawing/2010/main" val="0"/>
              </a:ext>
            </a:extLst>
          </a:blip>
          <a:srcRect r="50580" b="35891"/>
          <a:stretch/>
        </p:blipFill>
        <p:spPr>
          <a:xfrm>
            <a:off x="4728071" y="-240071"/>
            <a:ext cx="4415929" cy="5383571"/>
          </a:xfrm>
          <a:prstGeom prst="rect">
            <a:avLst/>
          </a:prstGeom>
        </p:spPr>
      </p:pic>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174192850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2537"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 Placeholder 5"/>
          <p:cNvSpPr>
            <a:spLocks noGrp="1"/>
          </p:cNvSpPr>
          <p:nvPr>
            <p:ph type="body" sz="quarter" idx="21"/>
          </p:nvPr>
        </p:nvSpPr>
        <p:spPr>
          <a:xfrm>
            <a:off x="648000" y="1284116"/>
            <a:ext cx="4104134" cy="2880593"/>
          </a:xfrm>
          <a:prstGeom prst="rect">
            <a:avLst/>
          </a:prstGeom>
        </p:spPr>
        <p:txBody>
          <a:bodyPr lIns="0" tIns="0" rIns="0" bIns="0"/>
          <a:lstStyle>
            <a:lvl1pPr marL="228600" indent="-228600">
              <a:buClr>
                <a:schemeClr val="bg1"/>
              </a:buClr>
              <a:buFont typeface="+mj-lt"/>
              <a:buAutoNum type="arabicPeriod"/>
              <a:defRPr sz="1600" b="1" i="1" cap="none" baseline="0">
                <a:solidFill>
                  <a:schemeClr val="bg1"/>
                </a:solidFill>
                <a:latin typeface="Foco"/>
              </a:defRPr>
            </a:lvl1pPr>
            <a:lvl2pPr marL="355600" indent="-120650">
              <a:buClr>
                <a:schemeClr val="bg1"/>
              </a:buClr>
              <a:buSzPct val="90000"/>
              <a:buFont typeface="Courier New" panose="02070309020205020404" pitchFamily="49" charset="0"/>
              <a:buChar char="o"/>
              <a:defRPr baseline="0">
                <a:solidFill>
                  <a:schemeClr val="bg1"/>
                </a:solidFill>
                <a:latin typeface="Foco Light" panose="020B0304050202020203" pitchFamily="34" charset="0"/>
              </a:defRPr>
            </a:lvl2pPr>
            <a:lvl3pPr marL="490538" indent="-127000">
              <a:buClr>
                <a:schemeClr val="bg1"/>
              </a:buClr>
              <a:buFont typeface="Arial" panose="020B0604020202020204" pitchFamily="34" charset="0"/>
              <a:buChar char="–"/>
              <a:defRPr baseline="0">
                <a:solidFill>
                  <a:schemeClr val="bg1"/>
                </a:solidFill>
                <a:latin typeface="Foco Light" panose="020B0304050202020203" pitchFamily="34" charset="0"/>
              </a:defRPr>
            </a:lvl3pPr>
            <a:lvl4pPr marL="576263" indent="-171450">
              <a:buFont typeface="Interstate Regular" panose="02000503020000020004" charset="0"/>
              <a:buChar char="—"/>
              <a:defRPr>
                <a:latin typeface="Interstate Regular" panose="02000503020000020004" pitchFamily="2" charset="0"/>
              </a:defRPr>
            </a:lvl4pPr>
            <a:lvl5pPr marL="269875" indent="-123825">
              <a:buFont typeface="Arial" panose="020B0604020202020204" pitchFamily="34" charset="0"/>
              <a:buChar char="–"/>
              <a:defRPr>
                <a:latin typeface="Interstate Regular" panose="02000503020000020004" pitchFamily="2" charset="0"/>
              </a:defRPr>
            </a:lvl5pPr>
            <a:lvl6pPr marL="412750" indent="-127000">
              <a:defRPr sz="1000" baseline="0">
                <a:solidFill>
                  <a:schemeClr val="tx2"/>
                </a:solidFill>
                <a:latin typeface="Interstate Regular" panose="02000503020000020004" pitchFamily="2" charset="0"/>
              </a:defRPr>
            </a:lvl6pPr>
          </a:lstStyle>
          <a:p>
            <a:pPr lvl="0"/>
            <a:r>
              <a:rPr lang="en-US" noProof="0" dirty="0"/>
              <a:t>Click to edit Master text styles</a:t>
            </a:r>
          </a:p>
          <a:p>
            <a:pPr lvl="1"/>
            <a:r>
              <a:rPr lang="en-US" noProof="0" dirty="0"/>
              <a:t>Second level</a:t>
            </a:r>
          </a:p>
          <a:p>
            <a:pPr lvl="2"/>
            <a:r>
              <a:rPr lang="en-US" noProof="0" dirty="0"/>
              <a:t>Third level</a:t>
            </a:r>
          </a:p>
        </p:txBody>
      </p:sp>
      <p:sp>
        <p:nvSpPr>
          <p:cNvPr id="11" name="Title Placeholder 8"/>
          <p:cNvSpPr>
            <a:spLocks noGrp="1"/>
          </p:cNvSpPr>
          <p:nvPr>
            <p:ph type="title" hasCustomPrompt="1"/>
          </p:nvPr>
        </p:nvSpPr>
        <p:spPr>
          <a:xfrm>
            <a:off x="648000" y="339264"/>
            <a:ext cx="7560518" cy="558563"/>
          </a:xfrm>
          <a:prstGeom prst="rect">
            <a:avLst/>
          </a:prstGeom>
        </p:spPr>
        <p:txBody>
          <a:bodyPr vert="horz" lIns="0" tIns="0" rIns="0" bIns="0" rtlCol="0" anchor="b" anchorCtr="0">
            <a:noAutofit/>
          </a:bodyPr>
          <a:lstStyle>
            <a:lvl1pPr>
              <a:defRPr sz="3000" i="1" cap="all" baseline="0">
                <a:solidFill>
                  <a:schemeClr val="tx1"/>
                </a:solidFill>
                <a:latin typeface="+mj-lt"/>
              </a:defRPr>
            </a:lvl1pPr>
          </a:lstStyle>
          <a:p>
            <a:r>
              <a:rPr lang="en-GB" dirty="0"/>
              <a:t>Contents</a:t>
            </a:r>
            <a:endParaRPr lang="en-GB" noProof="0" dirty="0"/>
          </a:p>
        </p:txBody>
      </p:sp>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049041" y="474545"/>
            <a:ext cx="775030" cy="288000"/>
          </a:xfrm>
          <a:prstGeom prst="rect">
            <a:avLst/>
          </a:prstGeom>
        </p:spPr>
      </p:pic>
    </p:spTree>
    <p:extLst>
      <p:ext uri="{BB962C8B-B14F-4D97-AF65-F5344CB8AC3E}">
        <p14:creationId xmlns:p14="http://schemas.microsoft.com/office/powerpoint/2010/main" val="17091984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Divider_2">
    <p:spTree>
      <p:nvGrpSpPr>
        <p:cNvPr id="1" name=""/>
        <p:cNvGrpSpPr/>
        <p:nvPr/>
      </p:nvGrpSpPr>
      <p:grpSpPr>
        <a:xfrm>
          <a:off x="0" y="0"/>
          <a:ext cx="0" cy="0"/>
          <a:chOff x="0" y="0"/>
          <a:chExt cx="0" cy="0"/>
        </a:xfrm>
      </p:grpSpPr>
      <p:sp>
        <p:nvSpPr>
          <p:cNvPr id="8" name="Picture Placeholder 7"/>
          <p:cNvSpPr>
            <a:spLocks noGrp="1"/>
          </p:cNvSpPr>
          <p:nvPr>
            <p:ph type="pic" sz="quarter" idx="16" hasCustomPrompt="1"/>
          </p:nvPr>
        </p:nvSpPr>
        <p:spPr>
          <a:xfrm>
            <a:off x="0" y="555625"/>
            <a:ext cx="9144000" cy="4587875"/>
          </a:xfrm>
          <a:prstGeom prst="rect">
            <a:avLst/>
          </a:prstGeom>
          <a:solidFill>
            <a:schemeClr val="bg2"/>
          </a:solidFill>
        </p:spPr>
        <p:txBody>
          <a:bodyPr/>
          <a:lstStyle>
            <a:lvl1pPr>
              <a:defRPr cap="none">
                <a:latin typeface="+mj-lt"/>
              </a:defRPr>
            </a:lvl1pPr>
          </a:lstStyle>
          <a:p>
            <a:r>
              <a:rPr lang="en-GB" dirty="0"/>
              <a:t>Click to add picture</a:t>
            </a:r>
            <a:endParaRPr lang="de-CH" dirty="0"/>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3189310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Divider_3">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48244825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3561" name="think-cell Folie" r:id="rId4" imgW="216" imgH="216" progId="TCLayout.ActiveDocument.1">
                  <p:embed/>
                </p:oleObj>
              </mc:Choice>
              <mc:Fallback>
                <p:oleObj name="think-cell Folie" r:id="rId4" imgW="216" imgH="21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Picture Placeholder 3"/>
          <p:cNvSpPr>
            <a:spLocks noGrp="1"/>
          </p:cNvSpPr>
          <p:nvPr>
            <p:ph type="pic" sz="quarter" idx="13" hasCustomPrompt="1"/>
          </p:nvPr>
        </p:nvSpPr>
        <p:spPr>
          <a:xfrm>
            <a:off x="0" y="915526"/>
            <a:ext cx="9144000" cy="4227974"/>
          </a:xfrm>
          <a:prstGeom prst="rect">
            <a:avLst/>
          </a:prstGeom>
          <a:solidFill>
            <a:schemeClr val="bg1">
              <a:lumMod val="85000"/>
            </a:schemeClr>
          </a:solidFill>
          <a:ln>
            <a:noFill/>
          </a:ln>
        </p:spPr>
        <p:txBody>
          <a:bodyPr/>
          <a:lstStyle>
            <a:lvl1pPr>
              <a:defRPr cap="none">
                <a:latin typeface="+mj-lt"/>
              </a:defRPr>
            </a:lvl1pPr>
          </a:lstStyle>
          <a:p>
            <a:r>
              <a:rPr lang="en-US" dirty="0"/>
              <a:t>Click Icon to add picture</a:t>
            </a:r>
            <a:endParaRPr lang="en-GB" dirty="0"/>
          </a:p>
        </p:txBody>
      </p:sp>
      <p:sp>
        <p:nvSpPr>
          <p:cNvPr id="9" name="Text Placeholder 8"/>
          <p:cNvSpPr>
            <a:spLocks noGrp="1"/>
          </p:cNvSpPr>
          <p:nvPr>
            <p:ph type="body" sz="quarter" idx="18" hasCustomPrompt="1"/>
          </p:nvPr>
        </p:nvSpPr>
        <p:spPr>
          <a:xfrm>
            <a:off x="0" y="555526"/>
            <a:ext cx="9144000" cy="360000"/>
          </a:xfrm>
          <a:prstGeom prst="rect">
            <a:avLst/>
          </a:prstGeom>
          <a:solidFill>
            <a:schemeClr val="tx2"/>
          </a:solidFill>
        </p:spPr>
        <p:txBody>
          <a:bodyPr lIns="324000" rIns="1080000" anchor="ctr" anchorCtr="0"/>
          <a:lstStyle>
            <a:lvl1pPr>
              <a:defRPr sz="1200" i="1" cap="none" baseline="0">
                <a:solidFill>
                  <a:schemeClr val="bg1"/>
                </a:solidFill>
                <a:latin typeface="Foco"/>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GB" noProof="0" dirty="0"/>
              <a:t>Click to edit master text styles</a:t>
            </a:r>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10" name="Picture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400642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Divider_4">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0" y="0"/>
            <a:ext cx="9144000" cy="5143500"/>
          </a:xfrm>
          <a:prstGeom prst="rect">
            <a:avLst/>
          </a:prstGeom>
          <a:solidFill>
            <a:schemeClr val="bg1">
              <a:lumMod val="85000"/>
            </a:schemeClr>
          </a:solidFill>
          <a:ln>
            <a:noFill/>
          </a:ln>
        </p:spPr>
        <p:txBody>
          <a:bodyPr/>
          <a:lstStyle>
            <a:lvl1pPr>
              <a:defRPr cap="none">
                <a:latin typeface="+mj-lt"/>
              </a:defRPr>
            </a:lvl1pPr>
          </a:lstStyle>
          <a:p>
            <a:r>
              <a:rPr lang="en-US" dirty="0"/>
              <a:t>Drag picture to placeholder or click icon to add</a:t>
            </a:r>
            <a:endParaRPr lang="en-GB" dirty="0"/>
          </a:p>
        </p:txBody>
      </p:sp>
      <p:sp>
        <p:nvSpPr>
          <p:cNvPr id="4"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2965351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lvl="1" algn="l">
              <a:spcBef>
                <a:spcPts val="0"/>
              </a:spcBef>
              <a:defRPr/>
            </a:pPr>
            <a:r>
              <a:rPr lang="en-GB" sz="800" kern="0" dirty="0">
                <a:solidFill>
                  <a:srgbClr val="E37222"/>
                </a:solidFill>
                <a:latin typeface="Foco Light" panose="020B0304050202020203" pitchFamily="34" charset="0"/>
                <a:cs typeface="Arial" pitchFamily="34" charset="0"/>
              </a:rPr>
              <a:t>All rights reserved. This document is the property of InfrontRingier Sports &amp; Entertainment Switzerland AG / B2Run and is issued under strict confidentiality conditions. No part of this document may be reproduced or transmitted in any form or by any means to any third party without the prior written consent of of InfrontRingier Sports &amp; Entertainment Switzerland AG or B2Run.</a:t>
            </a:r>
          </a:p>
        </p:txBody>
      </p:sp>
      <p:sp>
        <p:nvSpPr>
          <p:cNvPr id="11" name="Titel 1"/>
          <p:cNvSpPr>
            <a:spLocks noGrp="1"/>
          </p:cNvSpPr>
          <p:nvPr>
            <p:ph type="title" hasCustomPrompt="1"/>
          </p:nvPr>
        </p:nvSpPr>
        <p:spPr>
          <a:xfrm>
            <a:off x="323849" y="411163"/>
            <a:ext cx="5616576" cy="792162"/>
          </a:xfrm>
          <a:prstGeom prst="rect">
            <a:avLst/>
          </a:prstGeom>
        </p:spPr>
        <p:txBody>
          <a:bodyPr lIns="0" tIns="0" rIns="0" bIns="0" anchor="b" anchorCtr="0">
            <a:noAutofit/>
          </a:bodyPr>
          <a:lstStyle>
            <a:lvl1pPr>
              <a:lnSpc>
                <a:spcPct val="80000"/>
              </a:lnSpc>
              <a:defRPr sz="4000" b="1" i="1" kern="1200" cap="all" spc="0" baseline="0">
                <a:solidFill>
                  <a:schemeClr val="tx2"/>
                </a:solidFill>
                <a:latin typeface="+mj-lt"/>
              </a:defRPr>
            </a:lvl1pPr>
          </a:lstStyle>
          <a:p>
            <a:r>
              <a:rPr lang="en-GB" dirty="0"/>
              <a:t>Thank you.</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17757" r="50000"/>
          <a:stretch/>
        </p:blipFill>
        <p:spPr>
          <a:xfrm>
            <a:off x="6597000" y="-1"/>
            <a:ext cx="2547000" cy="3938623"/>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55132" y="4581900"/>
            <a:ext cx="1622841" cy="298800"/>
          </a:xfrm>
          <a:prstGeom prst="rect">
            <a:avLst/>
          </a:prstGeom>
        </p:spPr>
      </p:pic>
      <p:pic>
        <p:nvPicPr>
          <p:cNvPr id="6" name="Picture 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Tree>
    <p:extLst>
      <p:ext uri="{BB962C8B-B14F-4D97-AF65-F5344CB8AC3E}">
        <p14:creationId xmlns:p14="http://schemas.microsoft.com/office/powerpoint/2010/main" val="3852018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ags" Target="../tags/tag2.xml"/><Relationship Id="rId5" Type="http://schemas.openxmlformats.org/officeDocument/2006/relationships/slideLayout" Target="../slideLayouts/slideLayout5.xml"/><Relationship Id="rId10" Type="http://schemas.openxmlformats.org/officeDocument/2006/relationships/vmlDrawing" Target="../drawings/vmlDrawing1.v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tags" Target="../tags/tag5.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vmlDrawing" Target="../drawings/vmlDrawing4.vml"/><Relationship Id="rId17" Type="http://schemas.microsoft.com/office/2007/relationships/hdphoto" Target="../media/hdphoto1.wdp"/><Relationship Id="rId2" Type="http://schemas.openxmlformats.org/officeDocument/2006/relationships/slideLayout" Target="../slideLayouts/slideLayout10.xml"/><Relationship Id="rId16" Type="http://schemas.openxmlformats.org/officeDocument/2006/relationships/image" Target="../media/image15.png"/><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theme" Target="../theme/theme2.xml"/><Relationship Id="rId5" Type="http://schemas.openxmlformats.org/officeDocument/2006/relationships/slideLayout" Target="../slideLayouts/slideLayout13.xml"/><Relationship Id="rId15" Type="http://schemas.openxmlformats.org/officeDocument/2006/relationships/image" Target="../media/image14.png"/><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oleObject" Target="../embeddings/oleObject4.bin"/></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oleObject" Target="../embeddings/oleObject5.bin"/><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tags" Target="../tags/tag6.xml"/><Relationship Id="rId5" Type="http://schemas.openxmlformats.org/officeDocument/2006/relationships/slideLayout" Target="../slideLayouts/slideLayout23.xml"/><Relationship Id="rId10" Type="http://schemas.openxmlformats.org/officeDocument/2006/relationships/vmlDrawing" Target="../drawings/vmlDrawing5.vml"/><Relationship Id="rId4" Type="http://schemas.openxmlformats.org/officeDocument/2006/relationships/slideLayout" Target="../slideLayouts/slideLayout22.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1"/>
            </p:custDataLst>
            <p:extLst>
              <p:ext uri="{D42A27DB-BD31-4B8C-83A1-F6EECF244321}">
                <p14:modId xmlns:p14="http://schemas.microsoft.com/office/powerpoint/2010/main" val="1540183935"/>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57165" name="think-cell Folie" r:id="rId12" imgW="0" imgH="0" progId="TCLayout.ActiveDocument.1">
                  <p:embed/>
                </p:oleObj>
              </mc:Choice>
              <mc:Fallback>
                <p:oleObj name="think-cell Folie" r:id="rId12"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bwMode="auto">
          <a:xfrm>
            <a:off x="1" y="-8252"/>
            <a:ext cx="9144000" cy="540000"/>
          </a:xfrm>
          <a:prstGeom prst="rect">
            <a:avLst/>
          </a:prstGeom>
          <a:noFill/>
          <a:ln w="9525" cap="flat" cmpd="sng" algn="ctr">
            <a:no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1480603756"/>
      </p:ext>
    </p:extLst>
  </p:cSld>
  <p:clrMap bg1="lt1" tx1="dk1" bg2="lt2" tx2="dk2" accent1="accent1" accent2="accent2" accent3="accent3" accent4="accent4" accent5="accent5" accent6="accent6" hlink="hlink" folHlink="folHlink"/>
  <p:sldLayoutIdLst>
    <p:sldLayoutId id="2147484056" r:id="rId1"/>
    <p:sldLayoutId id="2147484002" r:id="rId2"/>
    <p:sldLayoutId id="2147483931" r:id="rId3"/>
    <p:sldLayoutId id="2147483937" r:id="rId4"/>
    <p:sldLayoutId id="2147484006" r:id="rId5"/>
    <p:sldLayoutId id="2147484041" r:id="rId6"/>
    <p:sldLayoutId id="2147484103" r:id="rId7"/>
    <p:sldLayoutId id="2147484060"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cap="all" baseline="0">
          <a:solidFill>
            <a:schemeClr val="tx2"/>
          </a:solidFill>
          <a:latin typeface="Interstate Black" pitchFamily="2" charset="0"/>
          <a:ea typeface="+mn-ea"/>
          <a:cs typeface="Arial" pitchFamily="34" charset="0"/>
        </a:defRPr>
      </a:lvl1pPr>
      <a:lvl2pPr marL="92075" indent="-82550" algn="l" rtl="0" eaLnBrk="1" fontAlgn="base" hangingPunct="1">
        <a:spcBef>
          <a:spcPts val="0"/>
        </a:spcBef>
        <a:spcAft>
          <a:spcPct val="0"/>
        </a:spcAft>
        <a:buChar char="•"/>
        <a:defRPr sz="1000" baseline="0">
          <a:solidFill>
            <a:schemeClr val="tx2"/>
          </a:solidFill>
          <a:latin typeface="Arial" pitchFamily="34" charset="0"/>
          <a:cs typeface="Arial" pitchFamily="34" charset="0"/>
        </a:defRPr>
      </a:lvl2pPr>
      <a:lvl3pPr marL="209550" indent="-1111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3pPr>
      <a:lvl4pPr marL="360363" indent="-123825" algn="l" rtl="0" eaLnBrk="1" fontAlgn="base" hangingPunct="1">
        <a:spcBef>
          <a:spcPct val="0"/>
        </a:spcBef>
        <a:spcAft>
          <a:spcPct val="0"/>
        </a:spcAft>
        <a:buChar char="–"/>
        <a:defRPr sz="1000" baseline="0">
          <a:solidFill>
            <a:schemeClr val="tx2"/>
          </a:solidFill>
          <a:latin typeface="Arial" pitchFamily="34" charset="0"/>
          <a:cs typeface="Arial" pitchFamily="34" charset="0"/>
        </a:defRPr>
      </a:lvl4pPr>
      <a:lvl5pPr marL="481013" indent="-1238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3"/>
            </p:custDataLst>
            <p:extLst>
              <p:ext uri="{D42A27DB-BD31-4B8C-83A1-F6EECF244321}">
                <p14:modId xmlns:p14="http://schemas.microsoft.com/office/powerpoint/2010/main" val="2106475777"/>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51164" name="think-cell Folie" r:id="rId14" imgW="0" imgH="0" progId="TCLayout.ActiveDocument.1">
                  <p:embed/>
                </p:oleObj>
              </mc:Choice>
              <mc:Fallback>
                <p:oleObj name="think-cell Folie" r:id="rId14"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Title Placeholder 8"/>
          <p:cNvSpPr>
            <a:spLocks noGrp="1"/>
          </p:cNvSpPr>
          <p:nvPr>
            <p:ph type="title"/>
          </p:nvPr>
        </p:nvSpPr>
        <p:spPr>
          <a:xfrm>
            <a:off x="323849" y="195264"/>
            <a:ext cx="7800819" cy="647700"/>
          </a:xfrm>
          <a:prstGeom prst="rect">
            <a:avLst/>
          </a:prstGeom>
        </p:spPr>
        <p:txBody>
          <a:bodyPr vert="horz" lIns="0" tIns="0" rIns="0" bIns="0" rtlCol="0" anchor="b" anchorCtr="0">
            <a:noAutofit/>
          </a:bodyPr>
          <a:lstStyle/>
          <a:p>
            <a:r>
              <a:rPr lang="en-GB" noProof="0" dirty="0"/>
              <a:t>Click to edit Master title style</a:t>
            </a:r>
          </a:p>
        </p:txBody>
      </p:sp>
      <p:sp>
        <p:nvSpPr>
          <p:cNvPr id="12" name="Text Placeholder 11"/>
          <p:cNvSpPr>
            <a:spLocks noGrp="1"/>
          </p:cNvSpPr>
          <p:nvPr>
            <p:ph type="body" idx="1"/>
          </p:nvPr>
        </p:nvSpPr>
        <p:spPr>
          <a:xfrm>
            <a:off x="324082" y="1203324"/>
            <a:ext cx="8496542" cy="3673476"/>
          </a:xfrm>
          <a:prstGeom prst="rect">
            <a:avLst/>
          </a:prstGeom>
        </p:spPr>
        <p:txBody>
          <a:bodyPr vert="horz" lIns="0" tIns="0" rIns="0" bIns="0" rtlCol="0" anchor="t" anchorCtr="0">
            <a:noAutofit/>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Sixth level</a:t>
            </a:r>
          </a:p>
        </p:txBody>
      </p:sp>
      <p:sp>
        <p:nvSpPr>
          <p:cNvPr id="13" name="Text Placeholder 2" descr="&lt;Feld_Titel&gt;"/>
          <p:cNvSpPr txBox="1">
            <a:spLocks/>
          </p:cNvSpPr>
          <p:nvPr/>
        </p:nvSpPr>
        <p:spPr>
          <a:xfrm>
            <a:off x="324082" y="142842"/>
            <a:ext cx="4247918" cy="142220"/>
          </a:xfrm>
          <a:prstGeom prst="rect">
            <a:avLst/>
          </a:prstGeom>
        </p:spPr>
        <p:txBody>
          <a:bodyPr vert="horz" lIns="0" tIns="0" rIns="0" bIns="0" rtlCol="0">
            <a:noAutofit/>
          </a:bodyPr>
          <a:lstStyle>
            <a:lvl1pPr marL="1588" indent="-1588" algn="l" rtl="0" eaLnBrk="1" fontAlgn="base" hangingPunct="1">
              <a:spcBef>
                <a:spcPct val="0"/>
              </a:spcBef>
              <a:spcAft>
                <a:spcPts val="1200"/>
              </a:spcAft>
              <a:defRPr sz="1000" b="1" cap="none" baseline="0">
                <a:solidFill>
                  <a:schemeClr val="tx2"/>
                </a:solidFill>
                <a:latin typeface="Arial" panose="020B0604020202020204" pitchFamily="34" charset="0"/>
                <a:ea typeface="+mn-ea"/>
                <a:cs typeface="Arial" pitchFamily="34" charset="0"/>
              </a:defRPr>
            </a:lvl1pPr>
            <a:lvl2pPr marL="9525" indent="0" algn="l" rtl="0" eaLnBrk="1" fontAlgn="base" hangingPunct="1">
              <a:spcBef>
                <a:spcPts val="0"/>
              </a:spcBef>
              <a:spcAft>
                <a:spcPct val="0"/>
              </a:spcAft>
              <a:buNone/>
              <a:defRPr sz="1000" baseline="0">
                <a:solidFill>
                  <a:schemeClr val="tx2"/>
                </a:solidFill>
                <a:latin typeface="Arial" panose="020B0604020202020204" pitchFamily="34" charset="0"/>
                <a:cs typeface="Arial" pitchFamily="34" charset="0"/>
              </a:defRPr>
            </a:lvl2pPr>
            <a:lvl3pPr marL="125413" indent="-109538"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3pPr>
            <a:lvl4pPr marL="276225" indent="-134938"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4pPr>
            <a:lvl5pPr marL="449263" indent="-157163"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a:lstStyle>
          <a:p>
            <a:r>
              <a:rPr lang="en-GB" sz="600" kern="0" baseline="0" dirty="0">
                <a:solidFill>
                  <a:schemeClr val="tx1"/>
                </a:solidFill>
              </a:rPr>
              <a:t> </a:t>
            </a:r>
            <a:endParaRPr lang="en-GB" sz="600" kern="0" dirty="0">
              <a:solidFill>
                <a:schemeClr val="tx1"/>
              </a:solidFill>
            </a:endParaRPr>
          </a:p>
          <a:p>
            <a:endParaRPr lang="en-GB" sz="600" kern="0" dirty="0">
              <a:solidFill>
                <a:schemeClr val="tx1"/>
              </a:solidFill>
            </a:endParaRPr>
          </a:p>
        </p:txBody>
      </p:sp>
      <p:pic>
        <p:nvPicPr>
          <p:cNvPr id="10" name="Grafik 3">
            <a:extLst>
              <a:ext uri="{FF2B5EF4-FFF2-40B4-BE49-F238E27FC236}">
                <a16:creationId xmlns:a16="http://schemas.microsoft.com/office/drawing/2014/main" id="{5BF35459-0EBF-4B49-9E8A-138DA84E114B}"/>
              </a:ext>
            </a:extLst>
          </p:cNvPr>
          <p:cNvPicPr>
            <a:picLocks noChangeAspect="1"/>
          </p:cNvPicPr>
          <p:nvPr userDrawn="1"/>
        </p:nvPicPr>
        <p:blipFill>
          <a:blip r:embed="rId15" cstate="email">
            <a:grayscl/>
            <a:extLst>
              <a:ext uri="{28A0092B-C50C-407E-A947-70E740481C1C}">
                <a14:useLocalDpi xmlns:a14="http://schemas.microsoft.com/office/drawing/2010/main" val="0"/>
              </a:ext>
            </a:extLst>
          </a:blip>
          <a:stretch>
            <a:fillRect/>
          </a:stretch>
        </p:blipFill>
        <p:spPr>
          <a:xfrm>
            <a:off x="-129760" y="840615"/>
            <a:ext cx="8376007" cy="275021"/>
          </a:xfrm>
          <a:prstGeom prst="rect">
            <a:avLst/>
          </a:prstGeom>
        </p:spPr>
      </p:pic>
      <p:pic>
        <p:nvPicPr>
          <p:cNvPr id="15" name="Picture 14">
            <a:extLst>
              <a:ext uri="{FF2B5EF4-FFF2-40B4-BE49-F238E27FC236}">
                <a16:creationId xmlns:a16="http://schemas.microsoft.com/office/drawing/2014/main" id="{0319FFA9-4692-412B-AC13-DF17ECC1365B}"/>
              </a:ext>
            </a:extLst>
          </p:cNvPr>
          <p:cNvPicPr>
            <a:picLocks noChangeAspect="1"/>
          </p:cNvPicPr>
          <p:nvPr userDrawn="1"/>
        </p:nvPicPr>
        <p:blipFill rotWithShape="1">
          <a:blip r:embed="rId16" cstate="screen">
            <a:extLst>
              <a:ext uri="{BEBA8EAE-BF5A-486C-A8C5-ECC9F3942E4B}">
                <a14:imgProps xmlns:a14="http://schemas.microsoft.com/office/drawing/2010/main">
                  <a14:imgLayer r:embed="rId17">
                    <a14:imgEffect>
                      <a14:backgroundRemoval t="9091" b="98182" l="1613" r="94355">
                        <a14:foregroundMark x1="11290" y1="52727" x2="11290" y2="52727"/>
                        <a14:foregroundMark x1="15323" y1="89091" x2="15323" y2="89091"/>
                        <a14:foregroundMark x1="8871" y1="81818" x2="8871" y2="81818"/>
                        <a14:foregroundMark x1="8871" y1="36364" x2="8871" y2="36364"/>
                        <a14:foregroundMark x1="16129" y1="18182" x2="14516" y2="23636"/>
                        <a14:foregroundMark x1="16129" y1="89091" x2="16129" y2="89091"/>
                        <a14:foregroundMark x1="16935" y1="89091" x2="29032" y2="89091"/>
                        <a14:foregroundMark x1="1613" y1="90909" x2="4839" y2="69091"/>
                        <a14:foregroundMark x1="72581" y1="23636" x2="61290" y2="98182"/>
                        <a14:foregroundMark x1="69355" y1="16364" x2="85484" y2="52727"/>
                        <a14:foregroundMark x1="83065" y1="12727" x2="89516" y2="20000"/>
                        <a14:foregroundMark x1="94355" y1="34545" x2="94355" y2="34545"/>
                      </a14:backgroundRemoval>
                    </a14:imgEffect>
                  </a14:imgLayer>
                </a14:imgProps>
              </a:ext>
              <a:ext uri="{28A0092B-C50C-407E-A947-70E740481C1C}">
                <a14:useLocalDpi xmlns:a14="http://schemas.microsoft.com/office/drawing/2010/main" val="0"/>
              </a:ext>
            </a:extLst>
          </a:blip>
          <a:srcRect/>
          <a:stretch/>
        </p:blipFill>
        <p:spPr>
          <a:xfrm>
            <a:off x="8124668" y="182657"/>
            <a:ext cx="753344" cy="336457"/>
          </a:xfrm>
          <a:prstGeom prst="rect">
            <a:avLst/>
          </a:prstGeom>
        </p:spPr>
      </p:pic>
    </p:spTree>
    <p:extLst>
      <p:ext uri="{BB962C8B-B14F-4D97-AF65-F5344CB8AC3E}">
        <p14:creationId xmlns:p14="http://schemas.microsoft.com/office/powerpoint/2010/main" val="3007501627"/>
      </p:ext>
    </p:extLst>
  </p:cSld>
  <p:clrMap bg1="lt1" tx1="dk1" bg2="lt2" tx2="dk2" accent1="accent1" accent2="accent2" accent3="accent3" accent4="accent4" accent5="accent5" accent6="accent6" hlink="hlink" folHlink="folHlink"/>
  <p:sldLayoutIdLst>
    <p:sldLayoutId id="2147484047" r:id="rId1"/>
    <p:sldLayoutId id="2147484085" r:id="rId2"/>
    <p:sldLayoutId id="2147483832" r:id="rId3"/>
    <p:sldLayoutId id="2147484091" r:id="rId4"/>
    <p:sldLayoutId id="2147484086" r:id="rId5"/>
    <p:sldLayoutId id="2147484092" r:id="rId6"/>
    <p:sldLayoutId id="2147483859" r:id="rId7"/>
    <p:sldLayoutId id="2147484048" r:id="rId8"/>
    <p:sldLayoutId id="2147484090" r:id="rId9"/>
    <p:sldLayoutId id="2147484009"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80000"/>
        </a:lnSpc>
        <a:spcBef>
          <a:spcPct val="0"/>
        </a:spcBef>
        <a:spcAft>
          <a:spcPct val="0"/>
        </a:spcAft>
        <a:defRPr sz="2400" b="1" i="1" cap="all" spc="0" baseline="0">
          <a:solidFill>
            <a:schemeClr val="tx1"/>
          </a:solidFill>
          <a:latin typeface="Foco" panose="020B0504050202020203" pitchFamily="34"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i="0" cap="none" baseline="0">
          <a:solidFill>
            <a:schemeClr val="tx1"/>
          </a:solidFill>
          <a:latin typeface="+mj-lt"/>
          <a:ea typeface="+mn-ea"/>
          <a:cs typeface="Arial" pitchFamily="34" charset="0"/>
        </a:defRPr>
      </a:lvl1pPr>
      <a:lvl2pPr marL="0" indent="0" algn="l" rtl="0" eaLnBrk="1" fontAlgn="base" hangingPunct="1">
        <a:spcBef>
          <a:spcPts val="0"/>
        </a:spcBef>
        <a:spcAft>
          <a:spcPct val="0"/>
        </a:spcAft>
        <a:buNone/>
        <a:defRPr sz="1000" b="0" baseline="0">
          <a:solidFill>
            <a:schemeClr val="tx1"/>
          </a:solidFill>
          <a:latin typeface="Foco Light" panose="020B0304050202020203" pitchFamily="34" charset="0"/>
          <a:cs typeface="Arial" pitchFamily="34" charset="0"/>
        </a:defRPr>
      </a:lvl2pPr>
      <a:lvl3pPr marL="138113" indent="-138113" algn="l" rtl="0" eaLnBrk="1" fontAlgn="base" hangingPunct="1">
        <a:spcBef>
          <a:spcPct val="0"/>
        </a:spcBef>
        <a:spcAft>
          <a:spcPct val="0"/>
        </a:spcAft>
        <a:buClr>
          <a:schemeClr val="tx2"/>
        </a:buClr>
        <a:buSzPct val="90000"/>
        <a:buFont typeface="Courier New" panose="02070309020205020404" pitchFamily="49" charset="0"/>
        <a:buChar char="o"/>
        <a:defRPr sz="1000" baseline="0">
          <a:solidFill>
            <a:schemeClr val="tx1"/>
          </a:solidFill>
          <a:latin typeface="Foco Light" panose="020B0304050202020203" pitchFamily="34" charset="0"/>
          <a:cs typeface="Arial" pitchFamily="34" charset="0"/>
        </a:defRPr>
      </a:lvl3pPr>
      <a:lvl4pPr marL="269875" indent="-131763" algn="l" rtl="0" eaLnBrk="1" fontAlgn="base" hangingPunct="1">
        <a:spcBef>
          <a:spcPct val="0"/>
        </a:spcBef>
        <a:spcAft>
          <a:spcPct val="0"/>
        </a:spcAft>
        <a:buClr>
          <a:schemeClr val="tx2"/>
        </a:buClr>
        <a:buFont typeface="Arial" panose="020B0604020202020204" pitchFamily="34" charset="0"/>
        <a:buChar char="–"/>
        <a:defRPr sz="1000" baseline="0">
          <a:solidFill>
            <a:schemeClr val="tx1"/>
          </a:solidFill>
          <a:latin typeface="Foco Light" panose="020B0304050202020203" pitchFamily="34" charset="0"/>
          <a:cs typeface="Arial" pitchFamily="34" charset="0"/>
        </a:defRPr>
      </a:lvl4pPr>
      <a:lvl5pPr marL="409575" indent="-139700" algn="l" rtl="0" eaLnBrk="1" fontAlgn="base" hangingPunct="1">
        <a:spcBef>
          <a:spcPct val="0"/>
        </a:spcBef>
        <a:spcAft>
          <a:spcPct val="0"/>
        </a:spcAft>
        <a:buClr>
          <a:schemeClr val="tx2"/>
        </a:buClr>
        <a:buFont typeface="Arial" panose="020B0604020202020204" pitchFamily="34" charset="0"/>
        <a:buChar char="–"/>
        <a:defRPr sz="1000" baseline="0">
          <a:solidFill>
            <a:schemeClr val="tx1"/>
          </a:solidFill>
          <a:latin typeface="Foco Light" panose="020B0304050202020203" pitchFamily="34" charset="0"/>
          <a:cs typeface="Arial" pitchFamily="34" charset="0"/>
        </a:defRPr>
      </a:lvl5pPr>
      <a:lvl6pPr marL="590550" indent="-161925" algn="l" rtl="0" eaLnBrk="1" fontAlgn="base" hangingPunct="1">
        <a:spcBef>
          <a:spcPct val="0"/>
        </a:spcBef>
        <a:spcAft>
          <a:spcPct val="0"/>
        </a:spcAft>
        <a:buClr>
          <a:schemeClr val="tx2"/>
        </a:buClr>
        <a:buFont typeface="Arial" charset="0"/>
        <a:buChar char="–"/>
        <a:defRPr sz="1000">
          <a:solidFill>
            <a:schemeClr val="tx1"/>
          </a:solidFill>
          <a:latin typeface="Foco Light" panose="020B0304050202020203" pitchFamily="34" charset="0"/>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1"/>
            </p:custDataLst>
            <p:extLst>
              <p:ext uri="{D42A27DB-BD31-4B8C-83A1-F6EECF244321}">
                <p14:modId xmlns:p14="http://schemas.microsoft.com/office/powerpoint/2010/main" val="3064150163"/>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61515" name="think-cell Folie" r:id="rId12" imgW="0" imgH="0" progId="TCLayout.ActiveDocument.1">
                  <p:embed/>
                </p:oleObj>
              </mc:Choice>
              <mc:Fallback>
                <p:oleObj name="think-cell Folie" r:id="rId12"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bwMode="auto">
          <a:xfrm>
            <a:off x="1" y="-8252"/>
            <a:ext cx="9144000" cy="540000"/>
          </a:xfrm>
          <a:prstGeom prst="rect">
            <a:avLst/>
          </a:prstGeom>
          <a:noFill/>
          <a:ln w="9525" cap="flat" cmpd="sng" algn="ctr">
            <a:no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endParaRPr lang="en-GB" dirty="0">
              <a:solidFill>
                <a:srgbClr val="000000"/>
              </a:solidFill>
            </a:endParaRPr>
          </a:p>
        </p:txBody>
      </p:sp>
    </p:spTree>
    <p:extLst>
      <p:ext uri="{BB962C8B-B14F-4D97-AF65-F5344CB8AC3E}">
        <p14:creationId xmlns:p14="http://schemas.microsoft.com/office/powerpoint/2010/main" val="2143372787"/>
      </p:ext>
    </p:extLst>
  </p:cSld>
  <p:clrMap bg1="lt1" tx1="dk1" bg2="lt2" tx2="dk2" accent1="accent1" accent2="accent2" accent3="accent3" accent4="accent4" accent5="accent5" accent6="accent6" hlink="hlink" folHlink="folHlink"/>
  <p:sldLayoutIdLst>
    <p:sldLayoutId id="2147484095" r:id="rId1"/>
    <p:sldLayoutId id="2147484102" r:id="rId2"/>
    <p:sldLayoutId id="2147484096" r:id="rId3"/>
    <p:sldLayoutId id="2147484097" r:id="rId4"/>
    <p:sldLayoutId id="2147484098" r:id="rId5"/>
    <p:sldLayoutId id="2147484099" r:id="rId6"/>
    <p:sldLayoutId id="2147484100" r:id="rId7"/>
    <p:sldLayoutId id="2147484101"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cap="all" baseline="0">
          <a:solidFill>
            <a:schemeClr val="tx2"/>
          </a:solidFill>
          <a:latin typeface="Interstate Black" pitchFamily="2" charset="0"/>
          <a:ea typeface="+mn-ea"/>
          <a:cs typeface="Arial" pitchFamily="34" charset="0"/>
        </a:defRPr>
      </a:lvl1pPr>
      <a:lvl2pPr marL="92075" indent="-82550" algn="l" rtl="0" eaLnBrk="1" fontAlgn="base" hangingPunct="1">
        <a:spcBef>
          <a:spcPts val="0"/>
        </a:spcBef>
        <a:spcAft>
          <a:spcPct val="0"/>
        </a:spcAft>
        <a:buChar char="•"/>
        <a:defRPr sz="1000" baseline="0">
          <a:solidFill>
            <a:schemeClr val="tx2"/>
          </a:solidFill>
          <a:latin typeface="Arial" pitchFamily="34" charset="0"/>
          <a:cs typeface="Arial" pitchFamily="34" charset="0"/>
        </a:defRPr>
      </a:lvl2pPr>
      <a:lvl3pPr marL="209550" indent="-1111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3pPr>
      <a:lvl4pPr marL="360363" indent="-123825" algn="l" rtl="0" eaLnBrk="1" fontAlgn="base" hangingPunct="1">
        <a:spcBef>
          <a:spcPct val="0"/>
        </a:spcBef>
        <a:spcAft>
          <a:spcPct val="0"/>
        </a:spcAft>
        <a:buChar char="–"/>
        <a:defRPr sz="1000" baseline="0">
          <a:solidFill>
            <a:schemeClr val="tx2"/>
          </a:solidFill>
          <a:latin typeface="Arial" pitchFamily="34" charset="0"/>
          <a:cs typeface="Arial" pitchFamily="34" charset="0"/>
        </a:defRPr>
      </a:lvl4pPr>
      <a:lvl5pPr marL="481013" indent="-1238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9449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6951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Neutral funcional shirts</a:t>
            </a:r>
          </a:p>
        </p:txBody>
      </p:sp>
      <p:graphicFrame>
        <p:nvGraphicFramePr>
          <p:cNvPr id="4" name="Table 3"/>
          <p:cNvGraphicFramePr>
            <a:graphicFrameLocks noGrp="1"/>
          </p:cNvGraphicFramePr>
          <p:nvPr>
            <p:extLst>
              <p:ext uri="{D42A27DB-BD31-4B8C-83A1-F6EECF244321}">
                <p14:modId xmlns:p14="http://schemas.microsoft.com/office/powerpoint/2010/main" val="3282571151"/>
              </p:ext>
            </p:extLst>
          </p:nvPr>
        </p:nvGraphicFramePr>
        <p:xfrm>
          <a:off x="5350708" y="1213503"/>
          <a:ext cx="2158795" cy="471894"/>
        </p:xfrm>
        <a:graphic>
          <a:graphicData uri="http://schemas.openxmlformats.org/drawingml/2006/table">
            <a:tbl>
              <a:tblPr firstRow="1" bandRow="1">
                <a:tableStyleId>{16D9F66E-5EB9-4882-86FB-DCBF35E3C3E4}</a:tableStyleId>
              </a:tblPr>
              <a:tblGrid>
                <a:gridCol w="625580">
                  <a:extLst>
                    <a:ext uri="{9D8B030D-6E8A-4147-A177-3AD203B41FA5}">
                      <a16:colId xmlns:a16="http://schemas.microsoft.com/office/drawing/2014/main" val="20000"/>
                    </a:ext>
                  </a:extLst>
                </a:gridCol>
                <a:gridCol w="1533215">
                  <a:extLst>
                    <a:ext uri="{9D8B030D-6E8A-4147-A177-3AD203B41FA5}">
                      <a16:colId xmlns:a16="http://schemas.microsoft.com/office/drawing/2014/main" val="20001"/>
                    </a:ext>
                  </a:extLst>
                </a:gridCol>
              </a:tblGrid>
              <a:tr h="235947">
                <a:tc>
                  <a:txBody>
                    <a:bodyPr/>
                    <a:lstStyle/>
                    <a:p>
                      <a:r>
                        <a:rPr lang="de-CH" sz="1000" b="0" dirty="0">
                          <a:latin typeface="Calibri" panose="020F0502020204030204" pitchFamily="34" charset="0"/>
                        </a:rPr>
                        <a:t>Model</a:t>
                      </a:r>
                    </a:p>
                  </a:txBody>
                  <a:tcPr marL="58179" marR="58179" marT="29089" marB="29089"/>
                </a:tc>
                <a:tc>
                  <a:txBody>
                    <a:bodyPr/>
                    <a:lstStyle/>
                    <a:p>
                      <a:endParaRPr lang="de-CH" sz="1000" b="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b="0" dirty="0">
                          <a:latin typeface="Calibri" panose="020F0502020204030204" pitchFamily="34" charset="0"/>
                        </a:rPr>
                        <a:t>Colour</a:t>
                      </a:r>
                    </a:p>
                  </a:txBody>
                  <a:tcPr marL="58179" marR="58179" marT="29089" marB="29089"/>
                </a:tc>
                <a:tc>
                  <a:txBody>
                    <a:bodyPr/>
                    <a:lstStyle/>
                    <a:p>
                      <a:endParaRPr lang="de-CH" sz="1000" b="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156234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Singlet white-black</a:t>
            </a:r>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644"/>
          <a:stretch/>
        </p:blipFill>
        <p:spPr bwMode="auto">
          <a:xfrm>
            <a:off x="2164080" y="1491615"/>
            <a:ext cx="6624954" cy="34831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24715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Singlet white-red</a:t>
            </a:r>
          </a:p>
        </p:txBody>
      </p:sp>
      <p:pic>
        <p:nvPicPr>
          <p:cNvPr id="4" name="Picture 3"/>
          <p:cNvPicPr>
            <a:picLocks noChangeAspect="1"/>
          </p:cNvPicPr>
          <p:nvPr/>
        </p:nvPicPr>
        <p:blipFill>
          <a:blip r:embed="rId2"/>
          <a:stretch>
            <a:fillRect/>
          </a:stretch>
        </p:blipFill>
        <p:spPr>
          <a:xfrm>
            <a:off x="1935028" y="1436693"/>
            <a:ext cx="6505632" cy="3298859"/>
          </a:xfrm>
          <a:prstGeom prst="rect">
            <a:avLst/>
          </a:prstGeom>
        </p:spPr>
      </p:pic>
    </p:spTree>
    <p:extLst>
      <p:ext uri="{BB962C8B-B14F-4D97-AF65-F5344CB8AC3E}">
        <p14:creationId xmlns:p14="http://schemas.microsoft.com/office/powerpoint/2010/main" val="3241528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Singlet white-green</a:t>
            </a:r>
          </a:p>
        </p:txBody>
      </p:sp>
      <p:pic>
        <p:nvPicPr>
          <p:cNvPr id="3" name="Picture 2"/>
          <p:cNvPicPr>
            <a:picLocks noChangeAspect="1"/>
          </p:cNvPicPr>
          <p:nvPr/>
        </p:nvPicPr>
        <p:blipFill>
          <a:blip r:embed="rId2"/>
          <a:stretch>
            <a:fillRect/>
          </a:stretch>
        </p:blipFill>
        <p:spPr>
          <a:xfrm>
            <a:off x="2275200" y="1441528"/>
            <a:ext cx="6396994" cy="3398403"/>
          </a:xfrm>
          <a:prstGeom prst="rect">
            <a:avLst/>
          </a:prstGeom>
        </p:spPr>
      </p:pic>
    </p:spTree>
    <p:extLst>
      <p:ext uri="{BB962C8B-B14F-4D97-AF65-F5344CB8AC3E}">
        <p14:creationId xmlns:p14="http://schemas.microsoft.com/office/powerpoint/2010/main" val="1383889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Singlet white-blue</a:t>
            </a:r>
          </a:p>
        </p:txBody>
      </p:sp>
      <p:pic>
        <p:nvPicPr>
          <p:cNvPr id="3" name="Picture 2"/>
          <p:cNvPicPr>
            <a:picLocks noChangeAspect="1"/>
          </p:cNvPicPr>
          <p:nvPr/>
        </p:nvPicPr>
        <p:blipFill>
          <a:blip r:embed="rId2"/>
          <a:stretch>
            <a:fillRect/>
          </a:stretch>
        </p:blipFill>
        <p:spPr>
          <a:xfrm>
            <a:off x="2275356" y="1432800"/>
            <a:ext cx="6405111" cy="3392254"/>
          </a:xfrm>
          <a:prstGeom prst="rect">
            <a:avLst/>
          </a:prstGeom>
        </p:spPr>
      </p:pic>
    </p:spTree>
    <p:extLst>
      <p:ext uri="{BB962C8B-B14F-4D97-AF65-F5344CB8AC3E}">
        <p14:creationId xmlns:p14="http://schemas.microsoft.com/office/powerpoint/2010/main" val="3486036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Singlet yellow-black</a:t>
            </a:r>
          </a:p>
        </p:txBody>
      </p:sp>
      <p:pic>
        <p:nvPicPr>
          <p:cNvPr id="3" name="Picture 2"/>
          <p:cNvPicPr>
            <a:picLocks noChangeAspect="1"/>
          </p:cNvPicPr>
          <p:nvPr/>
        </p:nvPicPr>
        <p:blipFill>
          <a:blip r:embed="rId3"/>
          <a:stretch>
            <a:fillRect/>
          </a:stretch>
        </p:blipFill>
        <p:spPr>
          <a:xfrm>
            <a:off x="2263530" y="1511861"/>
            <a:ext cx="6542070" cy="3325552"/>
          </a:xfrm>
          <a:prstGeom prst="rect">
            <a:avLst/>
          </a:prstGeom>
        </p:spPr>
      </p:pic>
    </p:spTree>
    <p:extLst>
      <p:ext uri="{BB962C8B-B14F-4D97-AF65-F5344CB8AC3E}">
        <p14:creationId xmlns:p14="http://schemas.microsoft.com/office/powerpoint/2010/main" val="3350107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Singlet blue-white</a:t>
            </a:r>
          </a:p>
        </p:txBody>
      </p:sp>
      <p:pic>
        <p:nvPicPr>
          <p:cNvPr id="4" name="Picture 3"/>
          <p:cNvPicPr>
            <a:picLocks noChangeAspect="1"/>
          </p:cNvPicPr>
          <p:nvPr/>
        </p:nvPicPr>
        <p:blipFill>
          <a:blip r:embed="rId2"/>
          <a:stretch>
            <a:fillRect/>
          </a:stretch>
        </p:blipFill>
        <p:spPr>
          <a:xfrm>
            <a:off x="2328894" y="1476839"/>
            <a:ext cx="6393449" cy="3385093"/>
          </a:xfrm>
          <a:prstGeom prst="rect">
            <a:avLst/>
          </a:prstGeom>
        </p:spPr>
      </p:pic>
    </p:spTree>
    <p:extLst>
      <p:ext uri="{BB962C8B-B14F-4D97-AF65-F5344CB8AC3E}">
        <p14:creationId xmlns:p14="http://schemas.microsoft.com/office/powerpoint/2010/main" val="136505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Sizes</a:t>
            </a:r>
          </a:p>
        </p:txBody>
      </p:sp>
      <p:graphicFrame>
        <p:nvGraphicFramePr>
          <p:cNvPr id="3" name="Table 2"/>
          <p:cNvGraphicFramePr>
            <a:graphicFrameLocks noGrp="1"/>
          </p:cNvGraphicFramePr>
          <p:nvPr/>
        </p:nvGraphicFramePr>
        <p:xfrm>
          <a:off x="858044" y="1878330"/>
          <a:ext cx="2354580" cy="2225040"/>
        </p:xfrm>
        <a:graphic>
          <a:graphicData uri="http://schemas.openxmlformats.org/drawingml/2006/table">
            <a:tbl>
              <a:tblPr firstRow="1" bandRow="1">
                <a:tableStyleId>{5C22544A-7EE6-4342-B048-85BDC9FD1C3A}</a:tableStyleId>
              </a:tblPr>
              <a:tblGrid>
                <a:gridCol w="1112520">
                  <a:extLst>
                    <a:ext uri="{9D8B030D-6E8A-4147-A177-3AD203B41FA5}">
                      <a16:colId xmlns:a16="http://schemas.microsoft.com/office/drawing/2014/main" val="20000"/>
                    </a:ext>
                  </a:extLst>
                </a:gridCol>
                <a:gridCol w="1242060">
                  <a:extLst>
                    <a:ext uri="{9D8B030D-6E8A-4147-A177-3AD203B41FA5}">
                      <a16:colId xmlns:a16="http://schemas.microsoft.com/office/drawing/2014/main" val="20001"/>
                    </a:ext>
                  </a:extLst>
                </a:gridCol>
              </a:tblGrid>
              <a:tr h="370840">
                <a:tc>
                  <a:txBody>
                    <a:bodyPr/>
                    <a:lstStyle/>
                    <a:p>
                      <a:r>
                        <a:rPr lang="de-CH" dirty="0">
                          <a:latin typeface="Calibri" panose="020F0502020204030204" pitchFamily="34" charset="0"/>
                        </a:rPr>
                        <a:t>Size</a:t>
                      </a:r>
                    </a:p>
                  </a:txBody>
                  <a:tcPr/>
                </a:tc>
                <a:tc>
                  <a:txBody>
                    <a:bodyPr/>
                    <a:lstStyle/>
                    <a:p>
                      <a:r>
                        <a:rPr lang="de-CH" dirty="0">
                          <a:latin typeface="Calibri" panose="020F0502020204030204" pitchFamily="34" charset="0"/>
                        </a:rPr>
                        <a:t>Amount</a:t>
                      </a:r>
                    </a:p>
                  </a:txBody>
                  <a:tcPr/>
                </a:tc>
                <a:extLst>
                  <a:ext uri="{0D108BD9-81ED-4DB2-BD59-A6C34878D82A}">
                    <a16:rowId xmlns:a16="http://schemas.microsoft.com/office/drawing/2014/main" val="10000"/>
                  </a:ext>
                </a:extLst>
              </a:tr>
              <a:tr h="370840">
                <a:tc>
                  <a:txBody>
                    <a:bodyPr/>
                    <a:lstStyle/>
                    <a:p>
                      <a:r>
                        <a:rPr lang="de-CH" dirty="0">
                          <a:latin typeface="Calibri" panose="020F0502020204030204" pitchFamily="34" charset="0"/>
                        </a:rPr>
                        <a:t>XS</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1"/>
                  </a:ext>
                </a:extLst>
              </a:tr>
              <a:tr h="370840">
                <a:tc>
                  <a:txBody>
                    <a:bodyPr/>
                    <a:lstStyle/>
                    <a:p>
                      <a:r>
                        <a:rPr lang="de-CH" dirty="0">
                          <a:latin typeface="Calibri" panose="020F0502020204030204" pitchFamily="34" charset="0"/>
                        </a:rPr>
                        <a:t>S</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2"/>
                  </a:ext>
                </a:extLst>
              </a:tr>
              <a:tr h="370840">
                <a:tc>
                  <a:txBody>
                    <a:bodyPr/>
                    <a:lstStyle/>
                    <a:p>
                      <a:r>
                        <a:rPr lang="de-CH" dirty="0">
                          <a:latin typeface="Calibri" panose="020F0502020204030204" pitchFamily="34" charset="0"/>
                        </a:rPr>
                        <a:t>M</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3"/>
                  </a:ext>
                </a:extLst>
              </a:tr>
              <a:tr h="370840">
                <a:tc>
                  <a:txBody>
                    <a:bodyPr/>
                    <a:lstStyle/>
                    <a:p>
                      <a:r>
                        <a:rPr lang="de-CH" dirty="0">
                          <a:latin typeface="Calibri" panose="020F0502020204030204" pitchFamily="34" charset="0"/>
                        </a:rPr>
                        <a:t>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4"/>
                  </a:ext>
                </a:extLst>
              </a:tr>
              <a:tr h="370840">
                <a:tc>
                  <a:txBody>
                    <a:bodyPr/>
                    <a:lstStyle/>
                    <a:p>
                      <a:r>
                        <a:rPr lang="de-CH" dirty="0">
                          <a:latin typeface="Calibri" panose="020F0502020204030204" pitchFamily="34" charset="0"/>
                        </a:rPr>
                        <a:t>XL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5"/>
                  </a:ext>
                </a:extLst>
              </a:tr>
            </a:tbl>
          </a:graphicData>
        </a:graphic>
      </p:graphicFrame>
      <p:graphicFrame>
        <p:nvGraphicFramePr>
          <p:cNvPr id="4" name="Table 3"/>
          <p:cNvGraphicFramePr>
            <a:graphicFrameLocks noGrp="1"/>
          </p:cNvGraphicFramePr>
          <p:nvPr/>
        </p:nvGraphicFramePr>
        <p:xfrm>
          <a:off x="3936524" y="1878330"/>
          <a:ext cx="2354580" cy="2219960"/>
        </p:xfrm>
        <a:graphic>
          <a:graphicData uri="http://schemas.openxmlformats.org/drawingml/2006/table">
            <a:tbl>
              <a:tblPr firstRow="1" bandRow="1">
                <a:tableStyleId>{5C22544A-7EE6-4342-B048-85BDC9FD1C3A}</a:tableStyleId>
              </a:tblPr>
              <a:tblGrid>
                <a:gridCol w="1112520">
                  <a:extLst>
                    <a:ext uri="{9D8B030D-6E8A-4147-A177-3AD203B41FA5}">
                      <a16:colId xmlns:a16="http://schemas.microsoft.com/office/drawing/2014/main" val="20000"/>
                    </a:ext>
                  </a:extLst>
                </a:gridCol>
                <a:gridCol w="1242060">
                  <a:extLst>
                    <a:ext uri="{9D8B030D-6E8A-4147-A177-3AD203B41FA5}">
                      <a16:colId xmlns:a16="http://schemas.microsoft.com/office/drawing/2014/main" val="20001"/>
                    </a:ext>
                  </a:extLst>
                </a:gridCol>
              </a:tblGrid>
              <a:tr h="344170">
                <a:tc>
                  <a:txBody>
                    <a:bodyPr/>
                    <a:lstStyle/>
                    <a:p>
                      <a:r>
                        <a:rPr lang="de-CH" dirty="0">
                          <a:latin typeface="Calibri" panose="020F0502020204030204" pitchFamily="34" charset="0"/>
                        </a:rPr>
                        <a:t>Size</a:t>
                      </a:r>
                    </a:p>
                  </a:txBody>
                  <a:tcPr/>
                </a:tc>
                <a:tc>
                  <a:txBody>
                    <a:bodyPr/>
                    <a:lstStyle/>
                    <a:p>
                      <a:r>
                        <a:rPr lang="de-CH" dirty="0">
                          <a:latin typeface="Calibri" panose="020F0502020204030204" pitchFamily="34" charset="0"/>
                        </a:rPr>
                        <a:t>Amount</a:t>
                      </a:r>
                    </a:p>
                  </a:txBody>
                  <a:tcPr/>
                </a:tc>
                <a:extLst>
                  <a:ext uri="{0D108BD9-81ED-4DB2-BD59-A6C34878D82A}">
                    <a16:rowId xmlns:a16="http://schemas.microsoft.com/office/drawing/2014/main" val="10000"/>
                  </a:ext>
                </a:extLst>
              </a:tr>
              <a:tr h="370840">
                <a:tc>
                  <a:txBody>
                    <a:bodyPr/>
                    <a:lstStyle/>
                    <a:p>
                      <a:r>
                        <a:rPr lang="de-CH" dirty="0">
                          <a:latin typeface="Calibri" panose="020F0502020204030204" pitchFamily="34" charset="0"/>
                        </a:rPr>
                        <a:t>S</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1"/>
                  </a:ext>
                </a:extLst>
              </a:tr>
              <a:tr h="370840">
                <a:tc>
                  <a:txBody>
                    <a:bodyPr/>
                    <a:lstStyle/>
                    <a:p>
                      <a:r>
                        <a:rPr lang="de-CH" dirty="0">
                          <a:latin typeface="Calibri" panose="020F0502020204030204" pitchFamily="34" charset="0"/>
                        </a:rPr>
                        <a:t>M</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2"/>
                  </a:ext>
                </a:extLst>
              </a:tr>
              <a:tr h="370840">
                <a:tc>
                  <a:txBody>
                    <a:bodyPr/>
                    <a:lstStyle/>
                    <a:p>
                      <a:r>
                        <a:rPr lang="de-CH" dirty="0">
                          <a:latin typeface="Calibri" panose="020F0502020204030204" pitchFamily="34" charset="0"/>
                        </a:rPr>
                        <a:t>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3"/>
                  </a:ext>
                </a:extLst>
              </a:tr>
              <a:tr h="370840">
                <a:tc>
                  <a:txBody>
                    <a:bodyPr/>
                    <a:lstStyle/>
                    <a:p>
                      <a:r>
                        <a:rPr lang="de-CH" dirty="0">
                          <a:latin typeface="Calibri" panose="020F0502020204030204" pitchFamily="34" charset="0"/>
                        </a:rPr>
                        <a:t>XL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4"/>
                  </a:ext>
                </a:extLst>
              </a:tr>
              <a:tr h="370840">
                <a:tc>
                  <a:txBody>
                    <a:bodyPr/>
                    <a:lstStyle/>
                    <a:p>
                      <a:r>
                        <a:rPr lang="de-CH" dirty="0">
                          <a:latin typeface="Calibri" panose="020F0502020204030204" pitchFamily="34" charset="0"/>
                        </a:rPr>
                        <a:t>XXL</a:t>
                      </a:r>
                    </a:p>
                  </a:txBody>
                  <a:tcPr/>
                </a:tc>
                <a:tc>
                  <a:txBody>
                    <a:bodyPr/>
                    <a:lstStyle/>
                    <a:p>
                      <a:endParaRPr lang="de-CH" dirty="0">
                        <a:latin typeface="+mj-lt"/>
                      </a:endParaRPr>
                    </a:p>
                  </a:txBody>
                  <a:tcPr/>
                </a:tc>
                <a:extLst>
                  <a:ext uri="{0D108BD9-81ED-4DB2-BD59-A6C34878D82A}">
                    <a16:rowId xmlns:a16="http://schemas.microsoft.com/office/drawing/2014/main" val="10005"/>
                  </a:ext>
                </a:extLst>
              </a:tr>
            </a:tbl>
          </a:graphicData>
        </a:graphic>
      </p:graphicFrame>
      <p:sp>
        <p:nvSpPr>
          <p:cNvPr id="5" name="TextBox 4"/>
          <p:cNvSpPr txBox="1"/>
          <p:nvPr/>
        </p:nvSpPr>
        <p:spPr>
          <a:xfrm>
            <a:off x="858044" y="1531620"/>
            <a:ext cx="1077436" cy="289560"/>
          </a:xfrm>
          <a:prstGeom prst="rect">
            <a:avLst/>
          </a:prstGeom>
          <a:noFill/>
        </p:spPr>
        <p:txBody>
          <a:bodyPr wrap="square" lIns="0" tIns="0" rIns="0" bIns="0" rtlCol="0">
            <a:noAutofit/>
          </a:bodyPr>
          <a:lstStyle/>
          <a:p>
            <a:pPr algn="l"/>
            <a:r>
              <a:rPr lang="de-CH" sz="1800" b="1" dirty="0">
                <a:latin typeface="Calibri" panose="020F0502020204030204" pitchFamily="34" charset="0"/>
              </a:rPr>
              <a:t>Women</a:t>
            </a:r>
          </a:p>
        </p:txBody>
      </p:sp>
      <p:sp>
        <p:nvSpPr>
          <p:cNvPr id="6" name="TextBox 5"/>
          <p:cNvSpPr txBox="1"/>
          <p:nvPr/>
        </p:nvSpPr>
        <p:spPr>
          <a:xfrm>
            <a:off x="3936524" y="1539240"/>
            <a:ext cx="1077436" cy="289560"/>
          </a:xfrm>
          <a:prstGeom prst="rect">
            <a:avLst/>
          </a:prstGeom>
          <a:noFill/>
        </p:spPr>
        <p:txBody>
          <a:bodyPr wrap="square" lIns="0" tIns="0" rIns="0" bIns="0" rtlCol="0">
            <a:noAutofit/>
          </a:bodyPr>
          <a:lstStyle/>
          <a:p>
            <a:pPr algn="l"/>
            <a:r>
              <a:rPr lang="de-CH" sz="1800" b="1" dirty="0">
                <a:latin typeface="Calibri" panose="020F0502020204030204" pitchFamily="34" charset="0"/>
              </a:rPr>
              <a:t>Men</a:t>
            </a:r>
          </a:p>
        </p:txBody>
      </p:sp>
    </p:spTree>
    <p:extLst>
      <p:ext uri="{BB962C8B-B14F-4D97-AF65-F5344CB8AC3E}">
        <p14:creationId xmlns:p14="http://schemas.microsoft.com/office/powerpoint/2010/main" val="3609382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Details</a:t>
            </a:r>
          </a:p>
        </p:txBody>
      </p:sp>
      <p:graphicFrame>
        <p:nvGraphicFramePr>
          <p:cNvPr id="3" name="Table 2"/>
          <p:cNvGraphicFramePr>
            <a:graphicFrameLocks noGrp="1"/>
          </p:cNvGraphicFramePr>
          <p:nvPr/>
        </p:nvGraphicFramePr>
        <p:xfrm>
          <a:off x="403860" y="1322134"/>
          <a:ext cx="4922520" cy="1154366"/>
        </p:xfrm>
        <a:graphic>
          <a:graphicData uri="http://schemas.openxmlformats.org/drawingml/2006/table">
            <a:tbl>
              <a:tblPr firstRow="1" bandRow="1">
                <a:tableStyleId>{16D9F66E-5EB9-4882-86FB-DCBF35E3C3E4}</a:tableStyleId>
              </a:tblPr>
              <a:tblGrid>
                <a:gridCol w="130302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235947">
                <a:tc>
                  <a:txBody>
                    <a:bodyPr/>
                    <a:lstStyle/>
                    <a:p>
                      <a:r>
                        <a:rPr lang="de-CH" sz="1000" dirty="0">
                          <a:latin typeface="Calibri" panose="020F0502020204030204" pitchFamily="34" charset="0"/>
                        </a:rPr>
                        <a:t>Company</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dirty="0">
                          <a:latin typeface="Calibri" panose="020F0502020204030204" pitchFamily="34" charset="0"/>
                        </a:rPr>
                        <a:t>Contact</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r h="235947">
                <a:tc>
                  <a:txBody>
                    <a:bodyPr/>
                    <a:lstStyle/>
                    <a:p>
                      <a:r>
                        <a:rPr lang="de-CH" sz="1000" dirty="0">
                          <a:latin typeface="Calibri" panose="020F0502020204030204" pitchFamily="34" charset="0"/>
                        </a:rPr>
                        <a:t>Email</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2"/>
                  </a:ext>
                </a:extLst>
              </a:tr>
              <a:tr h="235947">
                <a:tc>
                  <a:txBody>
                    <a:bodyPr/>
                    <a:lstStyle/>
                    <a:p>
                      <a:r>
                        <a:rPr lang="de-CH" sz="1000" dirty="0">
                          <a:latin typeface="Calibri" panose="020F0502020204030204" pitchFamily="34" charset="0"/>
                        </a:rPr>
                        <a:t>Phone</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3"/>
                  </a:ext>
                </a:extLst>
              </a:tr>
              <a:tr h="175260">
                <a:tc>
                  <a:txBody>
                    <a:bodyPr/>
                    <a:lstStyle/>
                    <a:p>
                      <a:r>
                        <a:rPr lang="de-CH" sz="1000" dirty="0">
                          <a:latin typeface="Calibri" panose="020F0502020204030204" pitchFamily="34" charset="0"/>
                        </a:rPr>
                        <a:t>Delivery address</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4"/>
                  </a:ext>
                </a:extLst>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2032843782"/>
              </p:ext>
            </p:extLst>
          </p:nvPr>
        </p:nvGraphicFramePr>
        <p:xfrm>
          <a:off x="396240" y="2735580"/>
          <a:ext cx="8319288" cy="1456930"/>
        </p:xfrm>
        <a:graphic>
          <a:graphicData uri="http://schemas.openxmlformats.org/drawingml/2006/table">
            <a:tbl>
              <a:tblPr firstRow="1" bandRow="1">
                <a:tableStyleId>{16D9F66E-5EB9-4882-86FB-DCBF35E3C3E4}</a:tableStyleId>
              </a:tblPr>
              <a:tblGrid>
                <a:gridCol w="3983508">
                  <a:extLst>
                    <a:ext uri="{9D8B030D-6E8A-4147-A177-3AD203B41FA5}">
                      <a16:colId xmlns:a16="http://schemas.microsoft.com/office/drawing/2014/main" val="20000"/>
                    </a:ext>
                  </a:extLst>
                </a:gridCol>
                <a:gridCol w="4335780">
                  <a:extLst>
                    <a:ext uri="{9D8B030D-6E8A-4147-A177-3AD203B41FA5}">
                      <a16:colId xmlns:a16="http://schemas.microsoft.com/office/drawing/2014/main" val="20001"/>
                    </a:ext>
                  </a:extLst>
                </a:gridCol>
              </a:tblGrid>
              <a:tr h="23594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000" b="0" kern="1200" dirty="0">
                          <a:solidFill>
                            <a:schemeClr val="dk1"/>
                          </a:solidFill>
                          <a:latin typeface="Calibri" panose="020F0502020204030204" pitchFamily="34" charset="0"/>
                          <a:ea typeface="+mn-ea"/>
                          <a:cs typeface="+mn-cs"/>
                        </a:rPr>
                        <a:t>At which B2Run do you participate or which is your 1st run?</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en-GB" sz="1000" dirty="0">
                          <a:latin typeface="Calibri" panose="020F0502020204030204" pitchFamily="34" charset="0"/>
                        </a:rPr>
                        <a:t>Did you already order shirts last year and want the same design?</a:t>
                      </a:r>
                    </a:p>
                    <a:p>
                      <a:r>
                        <a:rPr lang="de-CH" sz="900" dirty="0">
                          <a:latin typeface="Calibri" panose="020F0502020204030204" pitchFamily="34" charset="0"/>
                          <a:sym typeface="Wingdings" panose="05000000000000000000" pitchFamily="2" charset="2"/>
                        </a:rPr>
                        <a:t> </a:t>
                      </a:r>
                      <a:r>
                        <a:rPr lang="en-GB" sz="900" dirty="0">
                          <a:latin typeface="Calibri" panose="020F0502020204030204" pitchFamily="34" charset="0"/>
                        </a:rPr>
                        <a:t>Please specify the model</a:t>
                      </a:r>
                      <a:endParaRPr lang="de-CH" sz="900" dirty="0">
                        <a:latin typeface="Calibri" panose="020F0502020204030204" pitchFamily="34" charset="0"/>
                      </a:endParaRP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r h="2359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Only for B2Run: Would you like a delivery to the company or directly to the run?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Wingdings" panose="05000000000000000000" pitchFamily="2" charset="2"/>
                        </a:rPr>
                        <a:t> </a:t>
                      </a:r>
                      <a:r>
                        <a:rPr kumimoji="0" lang="en-GB"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Delivery to the company only possible if ordered 6 weeks before the event</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kumimoji="0" lang="en-GB"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For delivery in company the shipping costs will be added</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2"/>
                  </a:ext>
                </a:extLst>
              </a:tr>
              <a:tr h="235947">
                <a:tc>
                  <a:txBody>
                    <a:bodyPr/>
                    <a:lstStyle/>
                    <a:p>
                      <a:r>
                        <a:rPr lang="de-CH" sz="1000" dirty="0">
                          <a:latin typeface="Calibri" panose="020F0502020204030204" pitchFamily="34" charset="0"/>
                        </a:rPr>
                        <a:t>Comments</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60897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0019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gt;&lt;version val=&quot;14536&quot;/&gt;&lt;partner val=&quot;530&quot;/&gt;&lt;CPresentation id=&quot;1&quot;&gt;&lt;m_defprecNumber idref=&quot;2&quot;/&gt;&lt;m_defprecPercent idref=&quot;3&quot;/&gt;&lt;m_defprecDate idref=&quot;4&quot;/&gt;&lt;m_defprecYear idref=&quot;5&quot;/&gt;&lt;m_defprecQuarter idref=&quot;6&quot;/&gt;&lt;m_defprecMonth idref=&quot;7&quot;/&gt;&lt;m_defprecWeek idref=&quot;8&quot;/&gt;&lt;m_defprecDay idref=&quot;9&quot;/&gt;&lt;/CPresentation&gt;&lt;CDefaultPrec id=&quot;9&quot;&gt;&lt;m_precDefault/&gt;&lt;/CDefaultPrec&gt;&lt;CDefaultPrec id=&quot;8&quot;&gt;&lt;m_precDefault/&gt;&lt;/CDefaultPrec&gt;&lt;CDefaultPrec id=&quot;7&quot;&gt;&lt;m_precDefault/&gt;&lt;/CDefaultPrec&gt;&lt;CDefaultPrec id=&quot;6&quot;&gt;&lt;m_precDefault/&gt;&lt;/CDefaultPrec&gt;&lt;CDefaultPrec id=&quot;5&quot;&gt;&lt;m_precDefault/&gt;&lt;/CDefaultPrec&gt;&lt;CDefaultPrec id=&quot;4&quot;&gt;&lt;m_precDefault/&gt;&lt;/CDefaultPrec&gt;&lt;CDefaultPrec id=&quot;3&quot;&gt;&lt;m_precDefault/&gt;&lt;/CDefaultPrec&gt;&lt;CDefaultPrec id=&quot;2&quot;&gt;&lt;m_precDefault&gt;&lt;m_chDecimalSymbol val=&quot;.&quot;&gt;.&lt;/m_chDecimalSymbol&gt;&lt;m_nGroupingDigits val=&quot;3&quot;/&gt;&lt;m_chGroupingSymbol val=&quot;&amp;apos;&quot;&gt;&amp;apos;&lt;/m_chGroupingSymbol&gt;&lt;/m_precDefault&gt;&lt;/CDefaultPrec&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B2Run_GER_PPT-template">
  <a:themeElements>
    <a:clrScheme name="Custom 1">
      <a:dk1>
        <a:srgbClr val="000000"/>
      </a:dk1>
      <a:lt1>
        <a:srgbClr val="FFFFFF"/>
      </a:lt1>
      <a:dk2>
        <a:srgbClr val="E37222"/>
      </a:dk2>
      <a:lt2>
        <a:srgbClr val="DDDDDD"/>
      </a:lt2>
      <a:accent1>
        <a:srgbClr val="DDDDDD"/>
      </a:accent1>
      <a:accent2>
        <a:srgbClr val="DE3831"/>
      </a:accent2>
      <a:accent3>
        <a:srgbClr val="FFB93B"/>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solidFill>
            <a:schemeClr val="bg2"/>
          </a:solidFill>
          <a:prstDash val="solid"/>
          <a:round/>
          <a:headEnd type="none" w="med" len="med"/>
          <a:tailEnd type="none" w="med" len="med"/>
        </a:ln>
        <a:effectLst/>
      </a:spPr>
      <a:bodyPr vert="horz" wrap="square" lIns="3600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Infront_PPT_Content">
  <a:themeElements>
    <a:clrScheme name="B2Run">
      <a:dk1>
        <a:srgbClr val="000000"/>
      </a:dk1>
      <a:lt1>
        <a:srgbClr val="FFFFFF"/>
      </a:lt1>
      <a:dk2>
        <a:srgbClr val="E37222"/>
      </a:dk2>
      <a:lt2>
        <a:srgbClr val="DDDDDD"/>
      </a:lt2>
      <a:accent1>
        <a:srgbClr val="DDDDDD"/>
      </a:accent1>
      <a:accent2>
        <a:srgbClr val="DE3831"/>
      </a:accent2>
      <a:accent3>
        <a:srgbClr val="EAAB50"/>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blackWhite">
        <a:solidFill>
          <a:srgbClr val="00A7E2"/>
        </a:solidFill>
        <a:ln>
          <a:noFill/>
        </a:ln>
        <a:effectLst>
          <a:outerShdw blurRad="114300" dist="38100" dir="4200000" algn="ctr" rotWithShape="0">
            <a:schemeClr val="accent4">
              <a:lumMod val="75000"/>
            </a:schemeClr>
          </a:outerShdw>
        </a:effectLst>
      </a:spPr>
      <a:bodyPr rtlCol="0" anchor="ctr"/>
      <a:lstStyle>
        <a:defPPr algn="l">
          <a:defRPr sz="1000" dirty="0">
            <a:solidFill>
              <a:schemeClr val="bg1"/>
            </a:solidFill>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2Run_GER_PPT-template">
  <a:themeElements>
    <a:clrScheme name="Custom 1">
      <a:dk1>
        <a:srgbClr val="000000"/>
      </a:dk1>
      <a:lt1>
        <a:srgbClr val="FFFFFF"/>
      </a:lt1>
      <a:dk2>
        <a:srgbClr val="E37222"/>
      </a:dk2>
      <a:lt2>
        <a:srgbClr val="DDDDDD"/>
      </a:lt2>
      <a:accent1>
        <a:srgbClr val="DDDDDD"/>
      </a:accent1>
      <a:accent2>
        <a:srgbClr val="DE3831"/>
      </a:accent2>
      <a:accent3>
        <a:srgbClr val="FFB93B"/>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solidFill>
            <a:schemeClr val="bg2"/>
          </a:solidFill>
          <a:prstDash val="solid"/>
          <a:round/>
          <a:headEnd type="none" w="med" len="med"/>
          <a:tailEnd type="none" w="med" len="med"/>
        </a:ln>
        <a:effectLst/>
      </a:spPr>
      <a:bodyPr vert="horz" wrap="square" lIns="3600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000000"/>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documentManagement>
    <Inhalt xmlns="http://schemas.microsoft.com/sharepoint/v3">5</Inhalt>
    <Abteilung xmlns="http://schemas.microsoft.com/sharepoint/v3">2</Abteilung>
    <Projektphase xmlns="http://schemas.microsoft.com/sharepoint/v3">2</Projektphase>
  </documentManagement>
</p:properties>
</file>

<file path=customXml/item2.xml><?xml version="1.0" encoding="utf-8"?>
<LongProperties xmlns="http://schemas.microsoft.com/office/2006/metadata/longProperties"/>
</file>

<file path=customXml/item3.xml><?xml version="1.0" encoding="utf-8"?>
<ct:contentTypeSchema xmlns:ct="http://schemas.microsoft.com/office/2006/metadata/contentType" xmlns:ma="http://schemas.microsoft.com/office/2006/metadata/properties/metaAttributes" ct:_="" ma:_="" ma:contentTypeName="Neues Dokument" ma:contentTypeID="0x010100D20A10F8A5655345B0B2E1281D4696D1" ma:contentTypeVersion="" ma:contentTypeDescription="" ma:contentTypeScope="" ma:versionID="49c94caa880d3fd0d5f89b35ef8b1735">
  <xsd:schema xmlns:xsd="http://www.w3.org/2001/XMLSchema" xmlns:xs="http://www.w3.org/2001/XMLSchema" xmlns:p="http://schemas.microsoft.com/office/2006/metadata/properties" xmlns:ns1="http://schemas.microsoft.com/sharepoint/v3" targetNamespace="http://schemas.microsoft.com/office/2006/metadata/properties" ma:root="true" ma:fieldsID="cbf8be5df21b7caf394fa7088eb19471" ns1:_="">
    <xsd:import namespace="http://schemas.microsoft.com/sharepoint/v3"/>
    <xsd:element name="properties">
      <xsd:complexType>
        <xsd:sequence>
          <xsd:element name="documentManagement">
            <xsd:complexType>
              <xsd:all>
                <xsd:element ref="ns1:Inhalt"/>
                <xsd:element ref="ns1:Projektphase"/>
                <xsd:element ref="ns1:Abteilung"/>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Inhalt" ma:index="7" ma:displayName="Inhalt" ma:list="{52C0FB4F-0755-46F3-9F55-53338E6EE1EE}" ma:internalName="Inhalt" ma:showField="Title">
      <xsd:simpleType>
        <xsd:restriction base="dms:Lookup"/>
      </xsd:simpleType>
    </xsd:element>
    <xsd:element name="Projektphase" ma:index="8" ma:displayName="Projektphase" ma:list="{40235C8E-15A1-49DE-8315-C470354ED4B3}" ma:internalName="Projektphase" ma:showField="Title">
      <xsd:simpleType>
        <xsd:restriction base="dms:Lookup"/>
      </xsd:simpleType>
    </xsd:element>
    <xsd:element name="Abteilung" ma:index="9" ma:displayName="Abteilung" ma:list="{73078DA4-5411-4C27-AB3A-C40C878E4998}" ma:internalName="Abteilung" ma:showField="Title">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xsd:element ref="dc:title" minOccurs="0" maxOccurs="1" ma:index="3"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2CB3AAE-7CC1-47EC-B75F-79BA346C2007}">
  <ds:schemaRefs>
    <ds:schemaRef ds:uri="http://schemas.microsoft.com/sharepoint/v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9CAE167B-798A-4A51-8F5D-36181A2B0A27}">
  <ds:schemaRefs>
    <ds:schemaRef ds:uri="http://schemas.microsoft.com/office/2006/metadata/longProperties"/>
  </ds:schemaRefs>
</ds:datastoreItem>
</file>

<file path=customXml/itemProps3.xml><?xml version="1.0" encoding="utf-8"?>
<ds:datastoreItem xmlns:ds="http://schemas.openxmlformats.org/officeDocument/2006/customXml" ds:itemID="{1E203E26-A9C3-4CFD-A289-25C452E99B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DDED5643-1A80-4FA0-BD53-53C37CF2B13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B2Run_GER_PPT-template</Template>
  <TotalTime>0</TotalTime>
  <Words>147</Words>
  <Application>Microsoft Office PowerPoint</Application>
  <PresentationFormat>On-screen Show (16:9)</PresentationFormat>
  <Paragraphs>43</Paragraphs>
  <Slides>12</Slides>
  <Notes>2</Notes>
  <HiddenSlides>0</HiddenSlides>
  <MMClips>0</MMClips>
  <ScaleCrop>false</ScaleCrop>
  <HeadingPairs>
    <vt:vector size="8" baseType="variant">
      <vt:variant>
        <vt:lpstr>Fonts Used</vt:lpstr>
      </vt:variant>
      <vt:variant>
        <vt:i4>10</vt:i4>
      </vt:variant>
      <vt:variant>
        <vt:lpstr>Theme</vt:lpstr>
      </vt:variant>
      <vt:variant>
        <vt:i4>3</vt:i4>
      </vt:variant>
      <vt:variant>
        <vt:lpstr>Embedded OLE Servers</vt:lpstr>
      </vt:variant>
      <vt:variant>
        <vt:i4>1</vt:i4>
      </vt:variant>
      <vt:variant>
        <vt:lpstr>Slide Titles</vt:lpstr>
      </vt:variant>
      <vt:variant>
        <vt:i4>12</vt:i4>
      </vt:variant>
    </vt:vector>
  </HeadingPairs>
  <TitlesOfParts>
    <vt:vector size="26" baseType="lpstr">
      <vt:lpstr>Arial</vt:lpstr>
      <vt:lpstr>Calibri</vt:lpstr>
      <vt:lpstr>Courier New</vt:lpstr>
      <vt:lpstr>Foco</vt:lpstr>
      <vt:lpstr>Foco </vt:lpstr>
      <vt:lpstr>Foco Black</vt:lpstr>
      <vt:lpstr>Foco Light</vt:lpstr>
      <vt:lpstr>Interstate Black</vt:lpstr>
      <vt:lpstr>Interstate Regular</vt:lpstr>
      <vt:lpstr>Wingdings</vt:lpstr>
      <vt:lpstr>B2Run_GER_PPT-template</vt:lpstr>
      <vt:lpstr>2_Infront_PPT_Content</vt:lpstr>
      <vt:lpstr>1_B2Run_GER_PPT-template</vt:lpstr>
      <vt:lpstr>think-cell Folie</vt:lpstr>
      <vt:lpstr>PowerPoint Presentation</vt:lpstr>
      <vt:lpstr>PowerPoint Presentation</vt:lpstr>
      <vt:lpstr>Neutral funcional shirts</vt:lpstr>
      <vt:lpstr>Layout For print – Singlet white-black</vt:lpstr>
      <vt:lpstr>Layout For print – Singlet white-red</vt:lpstr>
      <vt:lpstr>Layout For print – Singlet white-green</vt:lpstr>
      <vt:lpstr>Layout For print – Singlet white-blue</vt:lpstr>
      <vt:lpstr>Layout For print – Singlet yellow-black</vt:lpstr>
      <vt:lpstr>Layout For print – Singlet blue-white</vt:lpstr>
      <vt:lpstr>Sizes</vt:lpstr>
      <vt:lpstr>Details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Gehen auch Sie an den Start 2017</dc:title>
  <dc:creator>Microsoft Office User</dc:creator>
  <cp:lastModifiedBy>Valentina Galgano</cp:lastModifiedBy>
  <cp:revision>129</cp:revision>
  <cp:lastPrinted>2017-03-08T12:29:08Z</cp:lastPrinted>
  <dcterms:created xsi:type="dcterms:W3CDTF">2016-12-06T07:16:08Z</dcterms:created>
  <dcterms:modified xsi:type="dcterms:W3CDTF">2023-01-16T10:19:03Z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Universal Objects">
    <vt:bool>true</vt:bool>
  </property>
  <property fmtid="{D5CDD505-2E9C-101B-9397-08002B2CF9AE}" pid="3" name="NotesPageLayout">
    <vt:lpwstr>Message</vt:lpwstr>
  </property>
  <property fmtid="{D5CDD505-2E9C-101B-9397-08002B2CF9AE}" pid="4" name="Event">
    <vt:lpwstr/>
  </property>
  <property fmtid="{D5CDD505-2E9C-101B-9397-08002B2CF9AE}" pid="5" name="Delivery Date">
    <vt:lpwstr/>
  </property>
  <property fmtid="{D5CDD505-2E9C-101B-9397-08002B2CF9AE}" pid="6" name="DocIDinTitle">
    <vt:bool>false</vt:bool>
  </property>
  <property fmtid="{D5CDD505-2E9C-101B-9397-08002B2CF9AE}" pid="7" name="DocIDinSlide">
    <vt:bool>true</vt:bool>
  </property>
  <property fmtid="{D5CDD505-2E9C-101B-9397-08002B2CF9AE}" pid="8" name="DocIDPosition">
    <vt:i4>0</vt:i4>
  </property>
  <property fmtid="{D5CDD505-2E9C-101B-9397-08002B2CF9AE}" pid="9" name="DocID">
    <vt:lpwstr/>
  </property>
  <property fmtid="{D5CDD505-2E9C-101B-9397-08002B2CF9AE}" pid="10" name="Title">
    <vt:lpwstr>Opportunities for sports in interactive entertainment </vt:lpwstr>
  </property>
  <property fmtid="{D5CDD505-2E9C-101B-9397-08002B2CF9AE}" pid="11" name="Final">
    <vt:bool>true</vt:bool>
  </property>
  <property fmtid="{D5CDD505-2E9C-101B-9397-08002B2CF9AE}" pid="12" name="taskPaneGUID">
    <vt:lpwstr>2e479b78-d18a-4900-8783-0f2592165358</vt:lpwstr>
  </property>
  <property fmtid="{D5CDD505-2E9C-101B-9397-08002B2CF9AE}" pid="13" name="TaskPaneEnabled">
    <vt:lpwstr>False</vt:lpwstr>
  </property>
</Properties>
</file>